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ebp" ContentType="image/webp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043" r:id="rId1"/>
  </p:sldMasterIdLst>
  <p:sldIdLst>
    <p:sldId id="256" r:id="rId2"/>
    <p:sldId id="259" r:id="rId3"/>
    <p:sldId id="258" r:id="rId4"/>
    <p:sldId id="261" r:id="rId5"/>
    <p:sldId id="262" r:id="rId6"/>
    <p:sldId id="260" r:id="rId7"/>
    <p:sldId id="278" r:id="rId8"/>
    <p:sldId id="263" r:id="rId9"/>
    <p:sldId id="265" r:id="rId10"/>
    <p:sldId id="266" r:id="rId11"/>
    <p:sldId id="268" r:id="rId12"/>
    <p:sldId id="269" r:id="rId13"/>
    <p:sldId id="270" r:id="rId14"/>
    <p:sldId id="267" r:id="rId15"/>
    <p:sldId id="272" r:id="rId16"/>
    <p:sldId id="273" r:id="rId17"/>
    <p:sldId id="274" r:id="rId18"/>
    <p:sldId id="271" r:id="rId19"/>
    <p:sldId id="275" r:id="rId20"/>
    <p:sldId id="276" r:id="rId21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3CC3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14" autoAdjust="0"/>
    <p:restoredTop sz="94660"/>
  </p:normalViewPr>
  <p:slideViewPr>
    <p:cSldViewPr snapToGrid="0">
      <p:cViewPr varScale="1">
        <p:scale>
          <a:sx n="76" d="100"/>
          <a:sy n="76" d="100"/>
        </p:scale>
        <p:origin x="228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o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4212" y="685799"/>
            <a:ext cx="8001000" cy="2971801"/>
          </a:xfrm>
        </p:spPr>
        <p:txBody>
          <a:bodyPr anchor="b">
            <a:normAutofit/>
          </a:bodyPr>
          <a:lstStyle>
            <a:lvl1pPr algn="l">
              <a:defRPr sz="4800">
                <a:effectLst/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4212" y="3843867"/>
            <a:ext cx="6400800" cy="1947333"/>
          </a:xfrm>
        </p:spPr>
        <p:txBody>
          <a:bodyPr anchor="t">
            <a:normAutofit/>
          </a:bodyPr>
          <a:lstStyle>
            <a:lvl1pPr marL="0" indent="0" algn="l">
              <a:buNone/>
              <a:defRPr sz="21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PT"/>
              <a:t>Clique para editar o estilo de subtítulo do Modelo Global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8228012" y="8467"/>
            <a:ext cx="3810000" cy="3810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 flipH="1">
            <a:off x="6108170" y="91545"/>
            <a:ext cx="6080655" cy="6080655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7235825" y="228600"/>
            <a:ext cx="4953000" cy="495300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 flipH="1">
            <a:off x="7335837" y="32278"/>
            <a:ext cx="4852989" cy="485298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 flipH="1">
            <a:off x="7845426" y="609601"/>
            <a:ext cx="4343399" cy="4343399"/>
          </a:xfrm>
          <a:prstGeom prst="line">
            <a:avLst/>
          </a:prstGeom>
          <a:ln w="31750"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59984345"/>
      </p:ext>
    </p:extLst>
  </p:cSld>
  <p:clrMapOvr>
    <a:masterClrMapping/>
  </p:clrMapOvr>
  <p:transition spd="slow" advClick="0" advTm="1000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grafia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3"/>
          </p:nvPr>
        </p:nvSpPr>
        <p:spPr>
          <a:xfrm>
            <a:off x="685800" y="533400"/>
            <a:ext cx="10818812" cy="31242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16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914402" y="3843867"/>
            <a:ext cx="8304210" cy="457200"/>
          </a:xfrm>
        </p:spPr>
        <p:txBody>
          <a:bodyPr anchor="t">
            <a:normAutofit/>
          </a:bodyPr>
          <a:lstStyle>
            <a:lvl1pPr marL="0" indent="0">
              <a:buFontTx/>
              <a:buNone/>
              <a:defRPr sz="16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318576155"/>
      </p:ext>
    </p:extLst>
  </p:cSld>
  <p:clrMapOvr>
    <a:masterClrMapping/>
  </p:clrMapOvr>
  <p:transition spd="slow" advClick="0" advTm="1000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anchor="ctr">
            <a:normAutofit/>
          </a:bodyPr>
          <a:lstStyle>
            <a:lvl1pPr algn="l">
              <a:defRPr sz="3200" b="0" cap="all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4114800"/>
            <a:ext cx="8535988" cy="18796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4694043"/>
      </p:ext>
    </p:extLst>
  </p:cSld>
  <p:clrMapOvr>
    <a:masterClrMapping/>
  </p:clrMapOvr>
  <p:transition spd="slow" advClick="0" advTm="1000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1" y="685800"/>
            <a:ext cx="9144001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46212" y="3429000"/>
            <a:ext cx="8534400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301067"/>
            <a:ext cx="8534400" cy="1684865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sp>
        <p:nvSpPr>
          <p:cNvPr id="14" name="TextBox 13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798676610"/>
      </p:ext>
    </p:extLst>
  </p:cSld>
  <p:clrMapOvr>
    <a:masterClrMapping/>
  </p:clrMapOvr>
  <p:transition spd="slow" advClick="0" advTm="1000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2" y="3429000"/>
            <a:ext cx="8534400" cy="1697400"/>
          </a:xfrm>
        </p:spPr>
        <p:txBody>
          <a:bodyPr anchor="b">
            <a:normAutofit/>
          </a:bodyPr>
          <a:lstStyle>
            <a:lvl1pPr algn="l">
              <a:defRPr sz="3200" b="0" cap="all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5132981"/>
            <a:ext cx="853599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504746228"/>
      </p:ext>
    </p:extLst>
  </p:cSld>
  <p:clrMapOvr>
    <a:masterClrMapping/>
  </p:clrMapOvr>
  <p:transition spd="slow" advClick="0" advTm="1000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 com Cit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41413" y="685800"/>
            <a:ext cx="9144000" cy="2743200"/>
          </a:xfrm>
        </p:spPr>
        <p:txBody>
          <a:bodyPr anchor="ctr">
            <a:normAutofit/>
          </a:bodyPr>
          <a:lstStyle>
            <a:lvl1pPr algn="l">
              <a:defRPr sz="3200" b="0" cap="all">
                <a:solidFill>
                  <a:schemeClr val="tx1"/>
                </a:solidFill>
              </a:defRPr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1" cy="1049866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978400"/>
            <a:ext cx="8534401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  <p:sp>
        <p:nvSpPr>
          <p:cNvPr id="11" name="TextBox 10"/>
          <p:cNvSpPr txBox="1"/>
          <p:nvPr/>
        </p:nvSpPr>
        <p:spPr>
          <a:xfrm>
            <a:off x="531812" y="812222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0285412" y="276860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794533006"/>
      </p:ext>
    </p:extLst>
  </p:cSld>
  <p:clrMapOvr>
    <a:masterClrMapping/>
  </p:clrMapOvr>
  <p:transition spd="slow" advClick="0" advTm="1000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3" y="685800"/>
            <a:ext cx="10058400" cy="2743200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4212" y="3928534"/>
            <a:ext cx="8534400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all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pt-PT"/>
              <a:t>Clique para editar os estilos do texto de Modelo Global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1" y="4766732"/>
            <a:ext cx="8534401" cy="12276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029785067"/>
      </p:ext>
    </p:extLst>
  </p:cSld>
  <p:clrMapOvr>
    <a:masterClrMapping/>
  </p:clrMapOvr>
  <p:transition spd="slow" advClick="0" advTm="1000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l"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51834407"/>
      </p:ext>
    </p:extLst>
  </p:cSld>
  <p:clrMapOvr>
    <a:masterClrMapping/>
  </p:clrMapOvr>
  <p:transition spd="slow" advClick="0" advTm="1000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e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85212" y="685800"/>
            <a:ext cx="2057400" cy="4572000"/>
          </a:xfrm>
        </p:spPr>
        <p:txBody>
          <a:bodyPr vert="eaVert"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85800"/>
            <a:ext cx="7823200" cy="5308600"/>
          </a:xfrm>
        </p:spPr>
        <p:txBody>
          <a:bodyPr vert="eaVert" anchor="t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942094220"/>
      </p:ext>
    </p:extLst>
  </p:cSld>
  <p:clrMapOvr>
    <a:masterClrMapping/>
  </p:clrMapOvr>
  <p:transition spd="slow" advClick="0" advTm="1000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Obje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2856740960"/>
      </p:ext>
    </p:extLst>
  </p:cSld>
  <p:clrMapOvr>
    <a:masterClrMapping/>
  </p:clrMapOvr>
  <p:transition spd="slow" advClick="0" advTm="1000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c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4211" y="2006600"/>
            <a:ext cx="8534401" cy="2281600"/>
          </a:xfrm>
        </p:spPr>
        <p:txBody>
          <a:bodyPr anchor="b">
            <a:normAutofit/>
          </a:bodyPr>
          <a:lstStyle>
            <a:lvl1pPr algn="l">
              <a:defRPr sz="3600" b="0" cap="all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3" y="4495800"/>
            <a:ext cx="8534400" cy="14986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bg2">
                    <a:lumMod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911223779"/>
      </p:ext>
    </p:extLst>
  </p:cSld>
  <p:clrMapOvr>
    <a:masterClrMapping/>
  </p:clrMapOvr>
  <p:transition spd="slow" advClick="0" advTm="1000">
    <p:wip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Conteúdo Dup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4211" y="685800"/>
            <a:ext cx="4937655" cy="3615267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08133" y="685801"/>
            <a:ext cx="4934479" cy="3615266"/>
          </a:xfrm>
        </p:spPr>
        <p:txBody>
          <a:bodyPr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295487722"/>
      </p:ext>
    </p:extLst>
  </p:cSld>
  <p:clrMapOvr>
    <a:masterClrMapping/>
  </p:clrMapOvr>
  <p:transition spd="slow" advClick="0" advTm="1000">
    <p:wip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2080" y="685800"/>
            <a:ext cx="464978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4211" y="1270529"/>
            <a:ext cx="4937655" cy="303053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79066" y="685800"/>
            <a:ext cx="466513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06545" y="1262062"/>
            <a:ext cx="4929188" cy="3030538"/>
          </a:xfrm>
        </p:spPr>
        <p:txBody>
          <a:bodyPr anchor="t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855105141"/>
      </p:ext>
    </p:extLst>
  </p:cSld>
  <p:clrMapOvr>
    <a:masterClrMapping/>
  </p:clrMapOvr>
  <p:transition spd="slow" advClick="0" advTm="1000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ó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132660458"/>
      </p:ext>
    </p:extLst>
  </p:cSld>
  <p:clrMapOvr>
    <a:masterClrMapping/>
  </p:clrMapOvr>
  <p:transition spd="slow" advClick="0" advTm="1000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1173542789"/>
      </p:ext>
    </p:extLst>
  </p:cSld>
  <p:clrMapOvr>
    <a:masterClrMapping/>
  </p:clrMapOvr>
  <p:transition spd="slow" advClick="0" advTm="1000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85012" y="685800"/>
            <a:ext cx="3657600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4212" y="685800"/>
            <a:ext cx="5943601" cy="5308600"/>
          </a:xfrm>
        </p:spPr>
        <p:txBody>
          <a:bodyPr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085012" y="2209799"/>
            <a:ext cx="3657600" cy="2091267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0718934"/>
      </p:ext>
    </p:extLst>
  </p:cSld>
  <p:clrMapOvr>
    <a:masterClrMapping/>
  </p:clrMapOvr>
  <p:transition spd="slow" advClick="0" advTm="1000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22812" y="1447800"/>
            <a:ext cx="6019800" cy="11430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89012" y="914400"/>
            <a:ext cx="3280974" cy="4572000"/>
          </a:xfrm>
          <a:prstGeom prst="snip2DiagRect">
            <a:avLst>
              <a:gd name="adj1" fmla="val 10815"/>
              <a:gd name="adj2" fmla="val 0"/>
            </a:avLst>
          </a:prstGeom>
          <a:ln w="15875">
            <a:solidFill>
              <a:schemeClr val="tx1">
                <a:alpha val="4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PT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22812" y="2777066"/>
            <a:ext cx="6021388" cy="2048933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PT"/>
              <a:t>Clique para editar os estilos do texto de Modelo Global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P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747573288"/>
      </p:ext>
    </p:extLst>
  </p:cSld>
  <p:clrMapOvr>
    <a:masterClrMapping/>
  </p:clrMapOvr>
  <p:transition spd="slow" advClick="0" advTm="1000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9206969" y="2963333"/>
            <a:ext cx="2981858" cy="3208867"/>
            <a:chOff x="9206969" y="2963333"/>
            <a:chExt cx="2981858" cy="3208867"/>
          </a:xfrm>
        </p:grpSpPr>
        <p:cxnSp>
          <p:nvCxnSpPr>
            <p:cNvPr id="8" name="Straight Connector 7"/>
            <p:cNvCxnSpPr/>
            <p:nvPr/>
          </p:nvCxnSpPr>
          <p:spPr>
            <a:xfrm flipH="1">
              <a:off x="11276012" y="2963333"/>
              <a:ext cx="912814" cy="912812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 flipH="1">
              <a:off x="9206969" y="3190344"/>
              <a:ext cx="2981857" cy="2981856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 flipH="1">
              <a:off x="10292292" y="3285067"/>
              <a:ext cx="1896534" cy="1896533"/>
            </a:xfrm>
            <a:prstGeom prst="line">
              <a:avLst/>
            </a:prstGeom>
            <a:ln w="952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 flipH="1">
              <a:off x="10443103" y="3131080"/>
              <a:ext cx="1745722" cy="174572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 flipH="1">
              <a:off x="10918826" y="3683001"/>
              <a:ext cx="1270001" cy="1269999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4212" y="4487332"/>
            <a:ext cx="8534400" cy="15070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PT"/>
              <a:t>Clique para editar o estilo de título do Modelo Global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4212" y="685800"/>
            <a:ext cx="8534400" cy="361526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pt-PT"/>
              <a:t>Clique para editar os estilos do texto de Modelo Global</a:t>
            </a:r>
          </a:p>
          <a:p>
            <a:pPr lvl="1"/>
            <a:r>
              <a:rPr lang="pt-PT"/>
              <a:t>Segundo nível</a:t>
            </a:r>
          </a:p>
          <a:p>
            <a:pPr lvl="2"/>
            <a:r>
              <a:rPr lang="pt-PT"/>
              <a:t>Terceiro nível</a:t>
            </a:r>
          </a:p>
          <a:p>
            <a:pPr lvl="3"/>
            <a:r>
              <a:rPr lang="pt-PT"/>
              <a:t>Quarto nível</a:t>
            </a:r>
          </a:p>
          <a:p>
            <a:pPr lvl="4"/>
            <a:r>
              <a:rPr lang="pt-PT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904412" y="6172200"/>
            <a:ext cx="16002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r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E2260590-F008-475A-BFA0-89429A28FBDF}" type="datetimeFigureOut">
              <a:rPr lang="pt-PT" smtClean="0"/>
              <a:t>16/10/2025</a:t>
            </a:fld>
            <a:endParaRPr lang="pt-P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4212" y="6172200"/>
            <a:ext cx="7543800" cy="36512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endParaRPr lang="pt-P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63200" y="5578475"/>
            <a:ext cx="1142245" cy="6699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3200" b="0" i="0">
                <a:solidFill>
                  <a:schemeClr val="bg2">
                    <a:lumMod val="50000"/>
                  </a:schemeClr>
                </a:solidFill>
                <a:effectLst/>
                <a:latin typeface="+mn-lt"/>
              </a:defRPr>
            </a:lvl1pPr>
          </a:lstStyle>
          <a:p>
            <a:fld id="{BC26C598-E202-46BB-A578-419C93BDA4F9}" type="slidenum">
              <a:rPr lang="pt-PT" smtClean="0"/>
              <a:t>‹nº›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04846445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4044" r:id="rId1"/>
    <p:sldLayoutId id="2147484045" r:id="rId2"/>
    <p:sldLayoutId id="2147484046" r:id="rId3"/>
    <p:sldLayoutId id="2147484047" r:id="rId4"/>
    <p:sldLayoutId id="2147484048" r:id="rId5"/>
    <p:sldLayoutId id="2147484049" r:id="rId6"/>
    <p:sldLayoutId id="2147484050" r:id="rId7"/>
    <p:sldLayoutId id="2147484051" r:id="rId8"/>
    <p:sldLayoutId id="2147484052" r:id="rId9"/>
    <p:sldLayoutId id="2147484053" r:id="rId10"/>
    <p:sldLayoutId id="2147484054" r:id="rId11"/>
    <p:sldLayoutId id="2147484055" r:id="rId12"/>
    <p:sldLayoutId id="2147484056" r:id="rId13"/>
    <p:sldLayoutId id="2147484057" r:id="rId14"/>
    <p:sldLayoutId id="2147484058" r:id="rId15"/>
    <p:sldLayoutId id="2147484059" r:id="rId16"/>
    <p:sldLayoutId id="2147484060" r:id="rId17"/>
  </p:sldLayoutIdLst>
  <p:transition spd="slow" advClick="0" advTm="1000">
    <p:wipe/>
  </p:transition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20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8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6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1"/>
        </a:buClr>
        <a:buSzPct val="80000"/>
        <a:buFont typeface="Wingdings 3" panose="05040102010807070707" pitchFamily="18" charset="2"/>
        <a:buChar char=""/>
        <a:defRPr sz="1400" kern="1200" cap="none">
          <a:solidFill>
            <a:schemeClr val="bg2">
              <a:lumMod val="7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webp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aixaDeTexto 3">
            <a:extLst>
              <a:ext uri="{FF2B5EF4-FFF2-40B4-BE49-F238E27FC236}">
                <a16:creationId xmlns:a16="http://schemas.microsoft.com/office/drawing/2014/main" id="{5CF793FB-3AA9-85D1-FDA6-E7FC9C1C8990}"/>
              </a:ext>
            </a:extLst>
          </p:cNvPr>
          <p:cNvSpPr txBox="1"/>
          <p:nvPr/>
        </p:nvSpPr>
        <p:spPr>
          <a:xfrm>
            <a:off x="609061" y="4335873"/>
            <a:ext cx="487400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6000" b="1" dirty="0">
                <a:latin typeface="Algerian" panose="04020705040A02060702" pitchFamily="82" charset="0"/>
              </a:rPr>
              <a:t>6º ANO</a:t>
            </a:r>
          </a:p>
          <a:p>
            <a:pPr algn="ctr"/>
            <a:r>
              <a:rPr lang="pt-PT" sz="6000" b="1" dirty="0">
                <a:latin typeface="Algerian" panose="04020705040A02060702" pitchFamily="82" charset="0"/>
              </a:rPr>
              <a:t>TURMA F</a:t>
            </a:r>
          </a:p>
        </p:txBody>
      </p:sp>
      <p:sp>
        <p:nvSpPr>
          <p:cNvPr id="5" name="Retângulo 4">
            <a:extLst>
              <a:ext uri="{FF2B5EF4-FFF2-40B4-BE49-F238E27FC236}">
                <a16:creationId xmlns:a16="http://schemas.microsoft.com/office/drawing/2014/main" id="{49CBDC88-D4AF-8B72-99A6-BD5BBF41E620}"/>
              </a:ext>
            </a:extLst>
          </p:cNvPr>
          <p:cNvSpPr/>
          <p:nvPr/>
        </p:nvSpPr>
        <p:spPr>
          <a:xfrm>
            <a:off x="5022748" y="447783"/>
            <a:ext cx="6560191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t-PT" sz="54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</a:rPr>
              <a:t>DO MUNDO PARA COIMBRA</a:t>
            </a:r>
            <a:endParaRPr lang="pt-PT" sz="54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chemeClr val="accent2">
                  <a:lumMod val="50000"/>
                </a:schemeClr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</a:endParaRPr>
          </a:p>
        </p:txBody>
      </p:sp>
      <p:pic>
        <p:nvPicPr>
          <p:cNvPr id="9" name="Imagem 8">
            <a:extLst>
              <a:ext uri="{FF2B5EF4-FFF2-40B4-BE49-F238E27FC236}">
                <a16:creationId xmlns:a16="http://schemas.microsoft.com/office/drawing/2014/main" id="{043C86E9-B4AC-542A-C0AB-EACA7238D15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175" y="1216404"/>
            <a:ext cx="4279379" cy="2729162"/>
          </a:xfrm>
          <a:prstGeom prst="rect">
            <a:avLst/>
          </a:prstGeom>
        </p:spPr>
      </p:pic>
      <p:pic>
        <p:nvPicPr>
          <p:cNvPr id="12" name="Imagem 11">
            <a:extLst>
              <a:ext uri="{FF2B5EF4-FFF2-40B4-BE49-F238E27FC236}">
                <a16:creationId xmlns:a16="http://schemas.microsoft.com/office/drawing/2014/main" id="{223D535D-F1B8-FE87-576A-796B81A178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57" y="3587104"/>
            <a:ext cx="5599382" cy="3227421"/>
          </a:xfrm>
          <a:prstGeom prst="rect">
            <a:avLst/>
          </a:prstGeom>
        </p:spPr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92A5B03C-C0D3-8710-C39B-9C4A97823955}"/>
              </a:ext>
            </a:extLst>
          </p:cNvPr>
          <p:cNvSpPr txBox="1"/>
          <p:nvPr/>
        </p:nvSpPr>
        <p:spPr>
          <a:xfrm>
            <a:off x="5249253" y="2592416"/>
            <a:ext cx="633368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2800" b="1" dirty="0">
                <a:solidFill>
                  <a:srgbClr val="002060"/>
                </a:solidFill>
                <a:latin typeface="Lucida Handwriting" panose="03010101010101010101" pitchFamily="66" charset="0"/>
              </a:rPr>
              <a:t>Dia Mundial da Alimentação</a:t>
            </a:r>
          </a:p>
        </p:txBody>
      </p:sp>
      <p:pic>
        <p:nvPicPr>
          <p:cNvPr id="18" name="Imagem 17">
            <a:extLst>
              <a:ext uri="{FF2B5EF4-FFF2-40B4-BE49-F238E27FC236}">
                <a16:creationId xmlns:a16="http://schemas.microsoft.com/office/drawing/2014/main" id="{3FEB2434-6C72-DE86-F53E-28A430A30A6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9061" y="204785"/>
            <a:ext cx="3337245" cy="8033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393272"/>
      </p:ext>
    </p:extLst>
  </p:cSld>
  <p:clrMapOvr>
    <a:masterClrMapping/>
  </p:clrMapOvr>
  <p:transition spd="slow" advClick="0" advTm="100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95E7D1C3-2676-E7E3-E601-CB3C77F52B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80175" y="445308"/>
            <a:ext cx="10789813" cy="60561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829549"/>
      </p:ext>
    </p:extLst>
  </p:cSld>
  <p:clrMapOvr>
    <a:masterClrMapping/>
  </p:clrMapOvr>
  <p:transition spd="slow" advClick="0" advTm="1000">
    <p:wip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6085E1A8-9BAC-CCED-75FB-41B56F6D408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14400" y="283794"/>
            <a:ext cx="10620463" cy="629041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B72F32CC-2CF2-12D8-5194-02EA62D59CE9}"/>
              </a:ext>
            </a:extLst>
          </p:cNvPr>
          <p:cNvSpPr txBox="1"/>
          <p:nvPr/>
        </p:nvSpPr>
        <p:spPr>
          <a:xfrm>
            <a:off x="3154261" y="6232912"/>
            <a:ext cx="233213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Margarida Vieira, n.º11</a:t>
            </a:r>
          </a:p>
        </p:txBody>
      </p:sp>
    </p:spTree>
    <p:extLst>
      <p:ext uri="{BB962C8B-B14F-4D97-AF65-F5344CB8AC3E}">
        <p14:creationId xmlns:p14="http://schemas.microsoft.com/office/powerpoint/2010/main" val="1230880773"/>
      </p:ext>
    </p:extLst>
  </p:cSld>
  <p:clrMapOvr>
    <a:masterClrMapping/>
  </p:clrMapOvr>
  <p:transition spd="slow" advClick="0" advTm="1000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133850FD-9FF8-9563-5797-26252157A2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5895" y="385893"/>
            <a:ext cx="10909301" cy="6125003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0B8D2B4F-7C83-9F66-8E82-402648BEA1B7}"/>
              </a:ext>
            </a:extLst>
          </p:cNvPr>
          <p:cNvSpPr txBox="1"/>
          <p:nvPr/>
        </p:nvSpPr>
        <p:spPr>
          <a:xfrm>
            <a:off x="2676088" y="6157519"/>
            <a:ext cx="281870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Maria Rita Ferreira, n.º13</a:t>
            </a:r>
          </a:p>
        </p:txBody>
      </p:sp>
    </p:spTree>
    <p:extLst>
      <p:ext uri="{BB962C8B-B14F-4D97-AF65-F5344CB8AC3E}">
        <p14:creationId xmlns:p14="http://schemas.microsoft.com/office/powerpoint/2010/main" val="3805574512"/>
      </p:ext>
    </p:extLst>
  </p:cSld>
  <p:clrMapOvr>
    <a:masterClrMapping/>
  </p:clrMapOvr>
  <p:transition spd="slow" advClick="0" advTm="1000">
    <p:wip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28847028-1F9F-804E-CE9D-07ACE76BAE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1729" y="327171"/>
            <a:ext cx="10998634" cy="5997676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DF8E5194-B8D0-58F0-4093-81321F8B2E76}"/>
              </a:ext>
            </a:extLst>
          </p:cNvPr>
          <p:cNvSpPr txBox="1"/>
          <p:nvPr/>
        </p:nvSpPr>
        <p:spPr>
          <a:xfrm>
            <a:off x="5536734" y="6324847"/>
            <a:ext cx="223986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/>
              <a:t>Mauro Esteves, n.º14</a:t>
            </a:r>
          </a:p>
        </p:txBody>
      </p:sp>
    </p:spTree>
    <p:extLst>
      <p:ext uri="{BB962C8B-B14F-4D97-AF65-F5344CB8AC3E}">
        <p14:creationId xmlns:p14="http://schemas.microsoft.com/office/powerpoint/2010/main" val="3007050435"/>
      </p:ext>
    </p:extLst>
  </p:cSld>
  <p:clrMapOvr>
    <a:masterClrMapping/>
  </p:clrMapOvr>
  <p:transition spd="slow" advClick="0" advTm="1000">
    <p:wip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1ACFB56-CBA4-DC46-3154-7808AD9C128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1199" y="429567"/>
            <a:ext cx="10669601" cy="5998865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8DC1C67E-8CEC-B8AA-52D7-6BC1962E67AB}"/>
              </a:ext>
            </a:extLst>
          </p:cNvPr>
          <p:cNvSpPr txBox="1"/>
          <p:nvPr/>
        </p:nvSpPr>
        <p:spPr>
          <a:xfrm>
            <a:off x="5847127" y="6428432"/>
            <a:ext cx="272642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Miguel Neves, n.º 15</a:t>
            </a:r>
          </a:p>
        </p:txBody>
      </p:sp>
    </p:spTree>
    <p:extLst>
      <p:ext uri="{BB962C8B-B14F-4D97-AF65-F5344CB8AC3E}">
        <p14:creationId xmlns:p14="http://schemas.microsoft.com/office/powerpoint/2010/main" val="4098854186"/>
      </p:ext>
    </p:extLst>
  </p:cSld>
  <p:clrMapOvr>
    <a:masterClrMapping/>
  </p:clrMapOvr>
  <p:transition spd="slow" advClick="0" advTm="1000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017A18B-9E53-CAB5-63A8-EBB2309F3F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111" y="442519"/>
            <a:ext cx="10605777" cy="5972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6726253"/>
      </p:ext>
    </p:extLst>
  </p:cSld>
  <p:clrMapOvr>
    <a:masterClrMapping/>
  </p:clrMapOvr>
  <p:transition spd="slow" advClick="0" advTm="1000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F612D9B-B5D7-E59C-49E2-6A6C170049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6073" y="524990"/>
            <a:ext cx="10779854" cy="58080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940765"/>
      </p:ext>
    </p:extLst>
  </p:cSld>
  <p:clrMapOvr>
    <a:masterClrMapping/>
  </p:clrMapOvr>
  <p:transition spd="slow" advClick="0" advTm="1000">
    <p:wip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5F3A9199-E9FD-C2EB-B0FA-43B203D76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726" y="486561"/>
            <a:ext cx="10529968" cy="5882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360225"/>
      </p:ext>
    </p:extLst>
  </p:cSld>
  <p:clrMapOvr>
    <a:masterClrMapping/>
  </p:clrMapOvr>
  <p:transition spd="slow" advClick="0" advTm="1000">
    <p:wip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A03DD84-41E3-BDDE-FCE4-006322BD0BF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8072" y="391836"/>
            <a:ext cx="9504727" cy="6074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3165239"/>
      </p:ext>
    </p:extLst>
  </p:cSld>
  <p:clrMapOvr>
    <a:masterClrMapping/>
  </p:clrMapOvr>
  <p:transition spd="slow" advClick="0" advTm="100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369EAE3F-C4C1-51EC-6AD3-76E36E9D53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5677" y="355883"/>
            <a:ext cx="10620461" cy="61565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751438"/>
      </p:ext>
    </p:extLst>
  </p:cSld>
  <p:clrMapOvr>
    <a:masterClrMapping/>
  </p:clrMapOvr>
  <p:transition spd="slow" advClick="0" advTm="1000">
    <p:wip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E034026-E3E6-E5FF-535D-D77EAC090D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2381" y="343948"/>
            <a:ext cx="10715704" cy="6041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59589"/>
      </p:ext>
    </p:extLst>
  </p:cSld>
  <p:clrMapOvr>
    <a:masterClrMapping/>
  </p:clrMapOvr>
  <p:transition spd="slow" advClick="0" advTm="1000">
    <p:wip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E0FF94CD-BE10-2FDA-F115-9111FBD718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722" y="453006"/>
            <a:ext cx="10584889" cy="5964572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F2809B3-A085-CACB-3DD9-ED66BABEA9C6}"/>
              </a:ext>
            </a:extLst>
          </p:cNvPr>
          <p:cNvSpPr txBox="1"/>
          <p:nvPr/>
        </p:nvSpPr>
        <p:spPr>
          <a:xfrm>
            <a:off x="9404060" y="6109801"/>
            <a:ext cx="207208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Victória Santos, n.º 21</a:t>
            </a:r>
          </a:p>
        </p:txBody>
      </p:sp>
    </p:spTree>
    <p:extLst>
      <p:ext uri="{BB962C8B-B14F-4D97-AF65-F5344CB8AC3E}">
        <p14:creationId xmlns:p14="http://schemas.microsoft.com/office/powerpoint/2010/main" val="393720742"/>
      </p:ext>
    </p:extLst>
  </p:cSld>
  <p:clrMapOvr>
    <a:masterClrMapping/>
  </p:clrMapOvr>
  <p:transition spd="slow" advClick="0" advTm="1000">
    <p:wip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8080FE05-F383-EB8B-F0CC-CF08F3B23D3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451" y="394283"/>
            <a:ext cx="10774687" cy="60613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46116"/>
      </p:ext>
    </p:extLst>
  </p:cSld>
  <p:clrMapOvr>
    <a:masterClrMapping/>
  </p:clrMapOvr>
  <p:transition spd="slow" advClick="0" advTm="1000">
    <p:wip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48758C40-9BD9-7438-661F-816E177CA9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0518" y="723550"/>
            <a:ext cx="10972101" cy="54108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9503424"/>
      </p:ext>
    </p:extLst>
  </p:cSld>
  <p:clrMapOvr>
    <a:masterClrMapping/>
  </p:clrMapOvr>
  <p:transition spd="slow" advClick="0" advTm="1000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BCD83C1-8B8E-1429-E925-D3A2D4DEEE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6947" y="269050"/>
            <a:ext cx="8758105" cy="6319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8279054"/>
      </p:ext>
    </p:extLst>
  </p:cSld>
  <p:clrMapOvr>
    <a:masterClrMapping/>
  </p:clrMapOvr>
  <p:transition spd="slow" advClick="0" advTm="1000">
    <p:wip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BEA23EAC-7FFC-711A-6C2E-D02DACCE62D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3438" y="429936"/>
            <a:ext cx="10605123" cy="5998128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5A46446-547C-BF7B-22A0-6F2EA4FDE74D}"/>
              </a:ext>
            </a:extLst>
          </p:cNvPr>
          <p:cNvSpPr txBox="1"/>
          <p:nvPr/>
        </p:nvSpPr>
        <p:spPr>
          <a:xfrm>
            <a:off x="793438" y="6023295"/>
            <a:ext cx="218113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Francisco Lemos, n.º 6</a:t>
            </a:r>
          </a:p>
        </p:txBody>
      </p:sp>
    </p:spTree>
    <p:extLst>
      <p:ext uri="{BB962C8B-B14F-4D97-AF65-F5344CB8AC3E}">
        <p14:creationId xmlns:p14="http://schemas.microsoft.com/office/powerpoint/2010/main" val="1552481316"/>
      </p:ext>
    </p:extLst>
  </p:cSld>
  <p:clrMapOvr>
    <a:masterClrMapping/>
  </p:clrMapOvr>
  <p:transition spd="slow" advClick="0" advTm="1000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CC81C09-E5EC-3083-2D60-D377C03D792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8648" y="419450"/>
            <a:ext cx="10522934" cy="5944660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F76E0F3E-4E40-58FE-44E2-4F81112E675E}"/>
              </a:ext>
            </a:extLst>
          </p:cNvPr>
          <p:cNvSpPr txBox="1"/>
          <p:nvPr/>
        </p:nvSpPr>
        <p:spPr>
          <a:xfrm>
            <a:off x="3858936" y="5914239"/>
            <a:ext cx="3028425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PT" sz="1400" dirty="0">
                <a:solidFill>
                  <a:schemeClr val="bg1"/>
                </a:solidFill>
              </a:rPr>
              <a:t>Francisco Ferreira, n.º7</a:t>
            </a:r>
          </a:p>
        </p:txBody>
      </p:sp>
    </p:spTree>
    <p:extLst>
      <p:ext uri="{BB962C8B-B14F-4D97-AF65-F5344CB8AC3E}">
        <p14:creationId xmlns:p14="http://schemas.microsoft.com/office/powerpoint/2010/main" val="1680161737"/>
      </p:ext>
    </p:extLst>
  </p:cSld>
  <p:clrMapOvr>
    <a:masterClrMapping/>
  </p:clrMapOvr>
  <p:transition spd="slow" advClick="0" advTm="1000">
    <p:wip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D0412B42-374B-3DB1-583B-103E7CA0522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9702" y="553673"/>
            <a:ext cx="10948091" cy="58303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3C9CC9CD-DE07-9DED-2A45-B67D15CF03DA}"/>
              </a:ext>
            </a:extLst>
          </p:cNvPr>
          <p:cNvSpPr txBox="1"/>
          <p:nvPr/>
        </p:nvSpPr>
        <p:spPr>
          <a:xfrm>
            <a:off x="9429226" y="6023295"/>
            <a:ext cx="211856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PT" sz="1400" dirty="0">
                <a:solidFill>
                  <a:schemeClr val="bg1"/>
                </a:solidFill>
              </a:rPr>
              <a:t>Inês Silva, n.º 8</a:t>
            </a:r>
          </a:p>
        </p:txBody>
      </p:sp>
    </p:spTree>
    <p:extLst>
      <p:ext uri="{BB962C8B-B14F-4D97-AF65-F5344CB8AC3E}">
        <p14:creationId xmlns:p14="http://schemas.microsoft.com/office/powerpoint/2010/main" val="2471027368"/>
      </p:ext>
    </p:extLst>
  </p:cSld>
  <p:clrMapOvr>
    <a:masterClrMapping/>
  </p:clrMapOvr>
  <p:transition spd="slow" advClick="0" advTm="1000">
    <p:wip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C0A40A1F-9448-EB2D-2A70-DF218876514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6107" y="553673"/>
            <a:ext cx="10687575" cy="57548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5392135"/>
      </p:ext>
    </p:extLst>
  </p:cSld>
  <p:clrMapOvr>
    <a:masterClrMapping/>
  </p:clrMapOvr>
  <p:transition spd="slow" advClick="0" advTm="1000">
    <p:wipe/>
  </p:transition>
</p:sld>
</file>

<file path=ppt/theme/theme1.xml><?xml version="1.0" encoding="utf-8"?>
<a:theme xmlns:a="http://schemas.openxmlformats.org/drawingml/2006/main" name="Setor">
  <a:themeElements>
    <a:clrScheme name="Setor">
      <a:dk1>
        <a:sysClr val="windowText" lastClr="000000"/>
      </a:dk1>
      <a:lt1>
        <a:sysClr val="window" lastClr="FFFFFF"/>
      </a:lt1>
      <a:dk2>
        <a:srgbClr val="146194"/>
      </a:dk2>
      <a:lt2>
        <a:srgbClr val="76DBF4"/>
      </a:lt2>
      <a:accent1>
        <a:srgbClr val="052F61"/>
      </a:accent1>
      <a:accent2>
        <a:srgbClr val="A50E82"/>
      </a:accent2>
      <a:accent3>
        <a:srgbClr val="14967C"/>
      </a:accent3>
      <a:accent4>
        <a:srgbClr val="6A9E1F"/>
      </a:accent4>
      <a:accent5>
        <a:srgbClr val="E87D37"/>
      </a:accent5>
      <a:accent6>
        <a:srgbClr val="C62324"/>
      </a:accent6>
      <a:hlink>
        <a:srgbClr val="0D2E46"/>
      </a:hlink>
      <a:folHlink>
        <a:srgbClr val="356A95"/>
      </a:folHlink>
    </a:clrScheme>
    <a:fontScheme name="Setor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etor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hueMod val="94000"/>
                <a:satMod val="140000"/>
                <a:lumMod val="110000"/>
              </a:schemeClr>
            </a:gs>
            <a:gs pos="100000">
              <a:schemeClr val="phClr">
                <a:tint val="84000"/>
                <a:satMod val="16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hueMod val="94000"/>
                <a:satMod val="130000"/>
                <a:lumMod val="128000"/>
              </a:schemeClr>
            </a:gs>
            <a:gs pos="100000">
              <a:schemeClr val="phClr">
                <a:shade val="94000"/>
                <a:lumMod val="88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tint val="76000"/>
              <a:alpha val="60000"/>
              <a:hueMod val="94000"/>
            </a:schemeClr>
          </a:solidFill>
          <a:prstDash val="solid"/>
        </a:ln>
        <a:ln w="15875" cap="rnd" cmpd="sng" algn="ctr">
          <a:solidFill>
            <a:schemeClr val="phClr">
              <a:hueMod val="94000"/>
            </a:schemeClr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50800" dist="38100" dir="5400000" rotWithShape="0">
              <a:srgbClr val="000000">
                <a:alpha val="46000"/>
              </a:srgbClr>
            </a:outerShdw>
          </a:effectLst>
          <a:scene3d>
            <a:camera prst="orthographicFront">
              <a:rot lat="0" lon="0" rev="0"/>
            </a:camera>
            <a:lightRig rig="threePt" dir="t"/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1000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lin ang="6120000" scaled="1"/>
        </a:gradFill>
        <a:gradFill rotWithShape="1">
          <a:gsLst>
            <a:gs pos="0">
              <a:schemeClr val="phClr">
                <a:tint val="97000"/>
                <a:hueMod val="92000"/>
                <a:satMod val="169000"/>
                <a:lumMod val="164000"/>
              </a:schemeClr>
            </a:gs>
            <a:gs pos="100000">
              <a:schemeClr val="phClr">
                <a:shade val="96000"/>
                <a:satMod val="120000"/>
                <a:lumMod val="90000"/>
              </a:schemeClr>
            </a:gs>
          </a:gsLst>
          <a:path path="circle">
            <a:fillToRect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ice" id="{0507925B-6AC9-4358-8E18-C330545D08F8}" vid="{13FEC7C6-62A9-40C4-99D2-581AACACAA2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Slice</Template>
  <TotalTime>243</TotalTime>
  <Words>65</Words>
  <Application>Microsoft Office PowerPoint</Application>
  <PresentationFormat>Ecrã Panorâmico</PresentationFormat>
  <Paragraphs>12</Paragraphs>
  <Slides>20</Slides>
  <Notes>0</Notes>
  <HiddenSlides>0</HiddenSlides>
  <MMClips>0</MMClips>
  <ScaleCrop>false</ScaleCrop>
  <HeadingPairs>
    <vt:vector size="6" baseType="variant">
      <vt:variant>
        <vt:lpstr>Tipos de letra usados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dos diapositivos</vt:lpstr>
      </vt:variant>
      <vt:variant>
        <vt:i4>20</vt:i4>
      </vt:variant>
    </vt:vector>
  </HeadingPairs>
  <TitlesOfParts>
    <vt:vector size="25" baseType="lpstr">
      <vt:lpstr>Algerian</vt:lpstr>
      <vt:lpstr>Century Gothic</vt:lpstr>
      <vt:lpstr>Lucida Handwriting</vt:lpstr>
      <vt:lpstr>Wingdings 3</vt:lpstr>
      <vt:lpstr>Setor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Utilizador</dc:creator>
  <cp:lastModifiedBy>Utilizador</cp:lastModifiedBy>
  <cp:revision>16</cp:revision>
  <dcterms:created xsi:type="dcterms:W3CDTF">2025-10-11T14:15:35Z</dcterms:created>
  <dcterms:modified xsi:type="dcterms:W3CDTF">2025-10-16T00:06:02Z</dcterms:modified>
</cp:coreProperties>
</file>