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17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sldIdLst>
    <p:sldId id="256" r:id="rId2"/>
    <p:sldId id="259" r:id="rId3"/>
    <p:sldId id="258" r:id="rId4"/>
    <p:sldId id="261" r:id="rId5"/>
    <p:sldId id="262" r:id="rId6"/>
    <p:sldId id="278" r:id="rId7"/>
    <p:sldId id="260" r:id="rId8"/>
    <p:sldId id="263" r:id="rId9"/>
    <p:sldId id="265" r:id="rId10"/>
    <p:sldId id="266" r:id="rId11"/>
    <p:sldId id="268" r:id="rId12"/>
    <p:sldId id="269" r:id="rId13"/>
    <p:sldId id="270" r:id="rId14"/>
    <p:sldId id="267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22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2260590-F008-475A-BFA0-89429A28FBDF}" type="datetimeFigureOut">
              <a:rPr lang="pt-PT" smtClean="0"/>
              <a:t>15/10/2025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46511483"/>
      </p:ext>
    </p:extLst>
  </p:cSld>
  <p:clrMapOvr>
    <a:masterClrMapping/>
  </p:clrMapOvr>
  <p:transition spd="slow" advTm="1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15/10/2025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23937691"/>
      </p:ext>
    </p:extLst>
  </p:cSld>
  <p:clrMapOvr>
    <a:masterClrMapping/>
  </p:clrMapOvr>
  <p:transition spd="slow" advTm="1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15/10/2025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72452215"/>
      </p:ext>
    </p:extLst>
  </p:cSld>
  <p:clrMapOvr>
    <a:masterClrMapping/>
  </p:clrMapOvr>
  <p:transition spd="slow" advTm="1000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15/10/2025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3530853"/>
      </p:ext>
    </p:extLst>
  </p:cSld>
  <p:clrMapOvr>
    <a:masterClrMapping/>
  </p:clrMapOvr>
  <p:transition spd="slow" advTm="1000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15/10/2025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32920160"/>
      </p:ext>
    </p:extLst>
  </p:cSld>
  <p:clrMapOvr>
    <a:masterClrMapping/>
  </p:clrMapOvr>
  <p:transition spd="slow" advTm="1000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15/10/2025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81540967"/>
      </p:ext>
    </p:extLst>
  </p:cSld>
  <p:clrMapOvr>
    <a:masterClrMapping/>
  </p:clrMapOvr>
  <p:transition spd="slow" advTm="1000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na de 3 Image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15/10/2025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39238506"/>
      </p:ext>
    </p:extLst>
  </p:cSld>
  <p:clrMapOvr>
    <a:masterClrMapping/>
  </p:clrMapOvr>
  <p:transition spd="slow" advTm="1000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15/10/2025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49788535"/>
      </p:ext>
    </p:extLst>
  </p:cSld>
  <p:clrMapOvr>
    <a:masterClrMapping/>
  </p:clrMapOvr>
  <p:transition spd="slow" advTm="1000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15/10/2025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06427296"/>
      </p:ext>
    </p:extLst>
  </p:cSld>
  <p:clrMapOvr>
    <a:masterClrMapping/>
  </p:clrMapOvr>
  <p:transition spd="slow" advTm="1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15/10/2025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52346020"/>
      </p:ext>
    </p:extLst>
  </p:cSld>
  <p:clrMapOvr>
    <a:masterClrMapping/>
  </p:clrMapOvr>
  <p:transition spd="slow" advTm="1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15/10/2025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57471499"/>
      </p:ext>
    </p:extLst>
  </p:cSld>
  <p:clrMapOvr>
    <a:masterClrMapping/>
  </p:clrMapOvr>
  <p:transition spd="slow" advTm="1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15/10/2025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99999091"/>
      </p:ext>
    </p:extLst>
  </p:cSld>
  <p:clrMapOvr>
    <a:masterClrMapping/>
  </p:clrMapOvr>
  <p:transition spd="slow" advTm="1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15/10/2025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10940469"/>
      </p:ext>
    </p:extLst>
  </p:cSld>
  <p:clrMapOvr>
    <a:masterClrMapping/>
  </p:clrMapOvr>
  <p:transition spd="slow" advTm="1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15/10/2025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79387908"/>
      </p:ext>
    </p:extLst>
  </p:cSld>
  <p:clrMapOvr>
    <a:masterClrMapping/>
  </p:clrMapOvr>
  <p:transition spd="slow" advTm="1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15/10/2025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7920746"/>
      </p:ext>
    </p:extLst>
  </p:cSld>
  <p:clrMapOvr>
    <a:masterClrMapping/>
  </p:clrMapOvr>
  <p:transition spd="slow" advTm="1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15/10/2025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67672"/>
      </p:ext>
    </p:extLst>
  </p:cSld>
  <p:clrMapOvr>
    <a:masterClrMapping/>
  </p:clrMapOvr>
  <p:transition spd="slow" advTm="1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15/10/2025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05924805"/>
      </p:ext>
    </p:extLst>
  </p:cSld>
  <p:clrMapOvr>
    <a:masterClrMapping/>
  </p:clrMapOvr>
  <p:transition spd="slow" advTm="1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2260590-F008-475A-BFA0-89429A28FBDF}" type="datetimeFigureOut">
              <a:rPr lang="pt-PT" smtClean="0"/>
              <a:t>15/10/2025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5053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889" r:id="rId13"/>
    <p:sldLayoutId id="2147483890" r:id="rId14"/>
    <p:sldLayoutId id="2147483891" r:id="rId15"/>
    <p:sldLayoutId id="2147483892" r:id="rId16"/>
    <p:sldLayoutId id="2147483893" r:id="rId17"/>
  </p:sldLayoutIdLst>
  <p:transition spd="slow" advTm="1000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eb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CF793FB-3AA9-85D1-FDA6-E7FC9C1C8990}"/>
              </a:ext>
            </a:extLst>
          </p:cNvPr>
          <p:cNvSpPr txBox="1"/>
          <p:nvPr/>
        </p:nvSpPr>
        <p:spPr>
          <a:xfrm>
            <a:off x="-84024" y="3702604"/>
            <a:ext cx="48740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000" b="1" dirty="0">
                <a:latin typeface="Algerian" panose="04020705040A02060702" pitchFamily="82" charset="0"/>
              </a:rPr>
              <a:t>6º ANO</a:t>
            </a:r>
          </a:p>
          <a:p>
            <a:pPr algn="ctr"/>
            <a:r>
              <a:rPr lang="pt-PT" sz="6000" b="1" dirty="0">
                <a:latin typeface="Algerian" panose="04020705040A02060702" pitchFamily="82" charset="0"/>
              </a:rPr>
              <a:t>TURMA E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9CBDC88-D4AF-8B72-99A6-BD5BBF41E620}"/>
              </a:ext>
            </a:extLst>
          </p:cNvPr>
          <p:cNvSpPr/>
          <p:nvPr/>
        </p:nvSpPr>
        <p:spPr>
          <a:xfrm>
            <a:off x="5022748" y="447783"/>
            <a:ext cx="65601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MUNDO PARA COIMBRA</a:t>
            </a:r>
            <a:endParaRPr lang="pt-P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43C86E9-B4AC-542A-C0AB-EACA7238D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75" y="1216404"/>
            <a:ext cx="3469393" cy="221259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23D535D-F1B8-FE87-576A-796B81A17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956">
            <a:off x="6505386" y="3184625"/>
            <a:ext cx="4761748" cy="2744618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2A5B03C-C0D3-8710-C39B-9C4A97823955}"/>
              </a:ext>
            </a:extLst>
          </p:cNvPr>
          <p:cNvSpPr txBox="1"/>
          <p:nvPr/>
        </p:nvSpPr>
        <p:spPr>
          <a:xfrm rot="19941577">
            <a:off x="3643480" y="2189524"/>
            <a:ext cx="28017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>
                <a:solidFill>
                  <a:srgbClr val="00B050"/>
                </a:solidFill>
                <a:latin typeface="Lucida Handwriting" panose="03010101010101010101" pitchFamily="66" charset="0"/>
              </a:rPr>
              <a:t>Dia Mundial da Alimentação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3FEB2434-6C72-DE86-F53E-28A430A30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135772" cy="80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93272"/>
      </p:ext>
    </p:extLst>
  </p:cSld>
  <p:clrMapOvr>
    <a:masterClrMapping/>
  </p:clrMapOvr>
  <p:transition spd="slow" advTm="1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D36C967-9C0E-C0AD-2F31-841101919D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22" y="241101"/>
            <a:ext cx="6363037" cy="407084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6E69AEA-6B2E-9EA6-D4D7-846BF2F43E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4557" y="2317170"/>
            <a:ext cx="7270030" cy="4308148"/>
          </a:xfrm>
          <a:prstGeom prst="rect">
            <a:avLst/>
          </a:prstGeom>
        </p:spPr>
      </p:pic>
      <p:pic>
        <p:nvPicPr>
          <p:cNvPr id="6" name="object 4">
            <a:extLst>
              <a:ext uri="{FF2B5EF4-FFF2-40B4-BE49-F238E27FC236}">
                <a16:creationId xmlns:a16="http://schemas.microsoft.com/office/drawing/2014/main" id="{B50017D6-1CF5-97E3-9294-2BAC80D4C32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165305" y="67113"/>
            <a:ext cx="3765550" cy="245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29549"/>
      </p:ext>
    </p:extLst>
  </p:cSld>
  <p:clrMapOvr>
    <a:masterClrMapping/>
  </p:clrMapOvr>
  <p:transition spd="slow" advTm="1000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404F1CC-B949-E893-E62B-F0D42C8C0A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86" y="-1"/>
            <a:ext cx="10723197" cy="562901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131605D-EDBB-0A8F-BA12-032DD81F4FE4}"/>
              </a:ext>
            </a:extLst>
          </p:cNvPr>
          <p:cNvSpPr txBox="1"/>
          <p:nvPr/>
        </p:nvSpPr>
        <p:spPr>
          <a:xfrm>
            <a:off x="1837189" y="5192785"/>
            <a:ext cx="26928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 err="1">
                <a:latin typeface="Arial" panose="020B0604020202020204" pitchFamily="34" charset="0"/>
                <a:cs typeface="Arial" panose="020B0604020202020204" pitchFamily="34" charset="0"/>
              </a:rPr>
              <a:t>Lorenna</a:t>
            </a:r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 Silva, n.º11</a:t>
            </a:r>
          </a:p>
        </p:txBody>
      </p:sp>
    </p:spTree>
    <p:extLst>
      <p:ext uri="{BB962C8B-B14F-4D97-AF65-F5344CB8AC3E}">
        <p14:creationId xmlns:p14="http://schemas.microsoft.com/office/powerpoint/2010/main" val="1230880773"/>
      </p:ext>
    </p:extLst>
  </p:cSld>
  <p:clrMapOvr>
    <a:masterClrMapping/>
  </p:clrMapOvr>
  <p:transition spd="slow" advTm="1000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AA46B51-0428-5A09-60CC-BD2F3764E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68" y="0"/>
            <a:ext cx="10117933" cy="5595457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0F24820-79EB-235A-1AF9-2FF74C7A0A59}"/>
              </a:ext>
            </a:extLst>
          </p:cNvPr>
          <p:cNvSpPr txBox="1"/>
          <p:nvPr/>
        </p:nvSpPr>
        <p:spPr>
          <a:xfrm>
            <a:off x="7466202" y="5159229"/>
            <a:ext cx="27515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Madalena Cerqueira, n.º13</a:t>
            </a:r>
          </a:p>
        </p:txBody>
      </p:sp>
    </p:spTree>
    <p:extLst>
      <p:ext uri="{BB962C8B-B14F-4D97-AF65-F5344CB8AC3E}">
        <p14:creationId xmlns:p14="http://schemas.microsoft.com/office/powerpoint/2010/main" val="3805574512"/>
      </p:ext>
    </p:extLst>
  </p:cSld>
  <p:clrMapOvr>
    <a:masterClrMapping/>
  </p:clrMapOvr>
  <p:transition spd="slow" advTm="1000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FF00C48-F51A-828D-5350-9598F0450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364" y="0"/>
            <a:ext cx="10014989" cy="559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50435"/>
      </p:ext>
    </p:extLst>
  </p:cSld>
  <p:clrMapOvr>
    <a:masterClrMapping/>
  </p:clrMapOvr>
  <p:transition spd="slow" advTm="1000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9526D16-34A3-B00F-04C8-22CD0E308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884" y="0"/>
            <a:ext cx="10135595" cy="557867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E76ED9E-7F2B-DAE7-3A3C-33C6520E0FD7}"/>
              </a:ext>
            </a:extLst>
          </p:cNvPr>
          <p:cNvSpPr txBox="1"/>
          <p:nvPr/>
        </p:nvSpPr>
        <p:spPr>
          <a:xfrm>
            <a:off x="8598716" y="5248351"/>
            <a:ext cx="2386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Mia Pavez, n.º15</a:t>
            </a:r>
          </a:p>
        </p:txBody>
      </p:sp>
    </p:spTree>
    <p:extLst>
      <p:ext uri="{BB962C8B-B14F-4D97-AF65-F5344CB8AC3E}">
        <p14:creationId xmlns:p14="http://schemas.microsoft.com/office/powerpoint/2010/main" val="4098854186"/>
      </p:ext>
    </p:extLst>
  </p:cSld>
  <p:clrMapOvr>
    <a:masterClrMapping/>
  </p:clrMapOvr>
  <p:transition spd="slow" advTm="1000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A39B9E-DEFD-7CF8-BF18-8AC133E20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009" y="479638"/>
            <a:ext cx="4872770" cy="40050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D5E9B44-6D72-EB6A-1B19-F6AB99F41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236" y="0"/>
            <a:ext cx="3666372" cy="562351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73E8FC17-20A1-F7BD-B09A-2DE441BD5A60}"/>
              </a:ext>
            </a:extLst>
          </p:cNvPr>
          <p:cNvSpPr txBox="1"/>
          <p:nvPr/>
        </p:nvSpPr>
        <p:spPr>
          <a:xfrm>
            <a:off x="6459523" y="5134062"/>
            <a:ext cx="23069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Nelícia Jesus, n.º16</a:t>
            </a:r>
          </a:p>
        </p:txBody>
      </p:sp>
    </p:spTree>
    <p:extLst>
      <p:ext uri="{BB962C8B-B14F-4D97-AF65-F5344CB8AC3E}">
        <p14:creationId xmlns:p14="http://schemas.microsoft.com/office/powerpoint/2010/main" val="3596726253"/>
      </p:ext>
    </p:extLst>
  </p:cSld>
  <p:clrMapOvr>
    <a:masterClrMapping/>
  </p:clrMapOvr>
  <p:transition spd="slow" advTm="1000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FB79BC3-ED62-7D95-940A-62B397536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876" y="192947"/>
            <a:ext cx="10704248" cy="524312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2077C22-C67F-5E14-69E3-91AEC570B0C1}"/>
              </a:ext>
            </a:extLst>
          </p:cNvPr>
          <p:cNvSpPr txBox="1"/>
          <p:nvPr/>
        </p:nvSpPr>
        <p:spPr>
          <a:xfrm>
            <a:off x="1585519" y="5142451"/>
            <a:ext cx="3078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Rebecca Costa, n.º 18</a:t>
            </a:r>
          </a:p>
        </p:txBody>
      </p:sp>
    </p:spTree>
    <p:extLst>
      <p:ext uri="{BB962C8B-B14F-4D97-AF65-F5344CB8AC3E}">
        <p14:creationId xmlns:p14="http://schemas.microsoft.com/office/powerpoint/2010/main" val="2945940765"/>
      </p:ext>
    </p:extLst>
  </p:cSld>
  <p:clrMapOvr>
    <a:masterClrMapping/>
  </p:clrMapOvr>
  <p:transition spd="slow" advTm="1000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F233353-8727-AF16-7F4F-111F6A226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087" y="-1"/>
            <a:ext cx="10211667" cy="561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60225"/>
      </p:ext>
    </p:extLst>
  </p:cSld>
  <p:clrMapOvr>
    <a:masterClrMapping/>
  </p:clrMapOvr>
  <p:transition spd="slow" advTm="1000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5E7C348-D0BD-E561-1695-B4FC8C194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214" y="0"/>
            <a:ext cx="9572750" cy="5633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51438"/>
      </p:ext>
    </p:extLst>
  </p:cSld>
  <p:clrMapOvr>
    <a:masterClrMapping/>
  </p:clrMapOvr>
  <p:transition spd="slow" advTm="1000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9915A75-8A7C-C7B0-41F5-19DB0E12E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90" y="-2075"/>
            <a:ext cx="10796092" cy="558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59589"/>
      </p:ext>
    </p:extLst>
  </p:cSld>
  <p:clrMapOvr>
    <a:masterClrMapping/>
  </p:clrMapOvr>
  <p:transition spd="slow" advTm="1000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5C7982C-7EC8-0BD5-8D65-4BC873C58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840" y="0"/>
            <a:ext cx="10180569" cy="562249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F170B44-A7F4-7693-35C7-355D04391469}"/>
              </a:ext>
            </a:extLst>
          </p:cNvPr>
          <p:cNvSpPr txBox="1"/>
          <p:nvPr/>
        </p:nvSpPr>
        <p:spPr>
          <a:xfrm>
            <a:off x="8456103" y="5176007"/>
            <a:ext cx="234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António Almeida, n.º 2</a:t>
            </a:r>
          </a:p>
        </p:txBody>
      </p:sp>
    </p:spTree>
    <p:extLst>
      <p:ext uri="{BB962C8B-B14F-4D97-AF65-F5344CB8AC3E}">
        <p14:creationId xmlns:p14="http://schemas.microsoft.com/office/powerpoint/2010/main" val="3331846116"/>
      </p:ext>
    </p:extLst>
  </p:cSld>
  <p:clrMapOvr>
    <a:masterClrMapping/>
  </p:clrMapOvr>
  <p:transition spd="slow" advTm="1000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960F04D-4110-C728-5B09-FCEC90D183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794" y="0"/>
            <a:ext cx="9462556" cy="561045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1650E9BE-FB3E-18B9-9CDC-B23863DEBC8F}"/>
              </a:ext>
            </a:extLst>
          </p:cNvPr>
          <p:cNvSpPr txBox="1"/>
          <p:nvPr/>
        </p:nvSpPr>
        <p:spPr>
          <a:xfrm>
            <a:off x="8439325" y="5201174"/>
            <a:ext cx="20385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Carolina Almeida, n.º 3</a:t>
            </a:r>
          </a:p>
        </p:txBody>
      </p:sp>
    </p:spTree>
    <p:extLst>
      <p:ext uri="{BB962C8B-B14F-4D97-AF65-F5344CB8AC3E}">
        <p14:creationId xmlns:p14="http://schemas.microsoft.com/office/powerpoint/2010/main" val="1809503424"/>
      </p:ext>
    </p:extLst>
  </p:cSld>
  <p:clrMapOvr>
    <a:masterClrMapping/>
  </p:clrMapOvr>
  <p:transition spd="slow" advTm="1000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A6877F9-5F49-0CDD-F97D-8BF6D9E94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013" y="-58724"/>
            <a:ext cx="9948730" cy="5620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79054"/>
      </p:ext>
    </p:extLst>
  </p:cSld>
  <p:clrMapOvr>
    <a:masterClrMapping/>
  </p:clrMapOvr>
  <p:transition spd="slow" advTm="1000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5A3C0BF-1726-9DAE-565D-AE128F4E2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974" y="0"/>
            <a:ext cx="8336593" cy="5613971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A72C55E0-EA05-0BA8-9EDA-70BC1CCDDC46}"/>
              </a:ext>
            </a:extLst>
          </p:cNvPr>
          <p:cNvSpPr txBox="1"/>
          <p:nvPr/>
        </p:nvSpPr>
        <p:spPr>
          <a:xfrm>
            <a:off x="8825218" y="5167618"/>
            <a:ext cx="2290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Gabriel Santos, n.º 5</a:t>
            </a:r>
          </a:p>
        </p:txBody>
      </p:sp>
    </p:spTree>
    <p:extLst>
      <p:ext uri="{BB962C8B-B14F-4D97-AF65-F5344CB8AC3E}">
        <p14:creationId xmlns:p14="http://schemas.microsoft.com/office/powerpoint/2010/main" val="1680161737"/>
      </p:ext>
    </p:extLst>
  </p:cSld>
  <p:clrMapOvr>
    <a:masterClrMapping/>
  </p:clrMapOvr>
  <p:transition spd="slow" advTm="1000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D048924-65D3-AC99-0782-B16E63EAB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625" y="-1"/>
            <a:ext cx="10039896" cy="5602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481316"/>
      </p:ext>
    </p:extLst>
  </p:cSld>
  <p:clrMapOvr>
    <a:masterClrMapping/>
  </p:clrMapOvr>
  <p:transition spd="slow" advTm="1000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19DD80F-9731-70EB-E680-141A1CAB9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721" y="55326"/>
            <a:ext cx="11163695" cy="554013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CDA767AD-D809-41BB-5F4B-722F5FECF1F5}"/>
              </a:ext>
            </a:extLst>
          </p:cNvPr>
          <p:cNvSpPr txBox="1"/>
          <p:nvPr/>
        </p:nvSpPr>
        <p:spPr>
          <a:xfrm>
            <a:off x="4177717" y="5226124"/>
            <a:ext cx="2323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Isaac Paula, n.º7</a:t>
            </a:r>
          </a:p>
        </p:txBody>
      </p:sp>
    </p:spTree>
    <p:extLst>
      <p:ext uri="{BB962C8B-B14F-4D97-AF65-F5344CB8AC3E}">
        <p14:creationId xmlns:p14="http://schemas.microsoft.com/office/powerpoint/2010/main" val="2471027368"/>
      </p:ext>
    </p:extLst>
  </p:cSld>
  <p:clrMapOvr>
    <a:masterClrMapping/>
  </p:clrMapOvr>
  <p:transition spd="slow" advTm="1000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ABAAE1A-648E-4C0A-44D8-0CEA38EB6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564" y="0"/>
            <a:ext cx="9815119" cy="558179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DFC0F26-D6DA-A127-8B08-8AD6B0A1A4DC}"/>
              </a:ext>
            </a:extLst>
          </p:cNvPr>
          <p:cNvSpPr txBox="1"/>
          <p:nvPr/>
        </p:nvSpPr>
        <p:spPr>
          <a:xfrm>
            <a:off x="7994709" y="5108895"/>
            <a:ext cx="2541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latin typeface="Arial" panose="020B0604020202020204" pitchFamily="34" charset="0"/>
                <a:cs typeface="Arial" panose="020B0604020202020204" pitchFamily="34" charset="0"/>
              </a:rPr>
              <a:t>Laura Neto, n.º9</a:t>
            </a:r>
          </a:p>
        </p:txBody>
      </p:sp>
    </p:spTree>
    <p:extLst>
      <p:ext uri="{BB962C8B-B14F-4D97-AF65-F5344CB8AC3E}">
        <p14:creationId xmlns:p14="http://schemas.microsoft.com/office/powerpoint/2010/main" val="1475392135"/>
      </p:ext>
    </p:extLst>
  </p:cSld>
  <p:clrMapOvr>
    <a:masterClrMapping/>
  </p:clrMapOvr>
  <p:transition spd="slow" advTm="1000">
    <p:wipe dir="r"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TM04033927[[fn=Evento Principal]]</Template>
  <TotalTime>271</TotalTime>
  <Words>76</Words>
  <Application>Microsoft Office PowerPoint</Application>
  <PresentationFormat>Ecrã Panorâmico</PresentationFormat>
  <Paragraphs>14</Paragraphs>
  <Slides>18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18</vt:i4>
      </vt:variant>
    </vt:vector>
  </HeadingPairs>
  <TitlesOfParts>
    <vt:vector size="23" baseType="lpstr">
      <vt:lpstr>Algerian</vt:lpstr>
      <vt:lpstr>Arial</vt:lpstr>
      <vt:lpstr>Impact</vt:lpstr>
      <vt:lpstr>Lucida Handwriting</vt:lpstr>
      <vt:lpstr>Evento Principal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Utilizador</dc:creator>
  <cp:lastModifiedBy>Utilizador</cp:lastModifiedBy>
  <cp:revision>12</cp:revision>
  <dcterms:created xsi:type="dcterms:W3CDTF">2025-10-11T14:15:35Z</dcterms:created>
  <dcterms:modified xsi:type="dcterms:W3CDTF">2025-10-15T23:07:46Z</dcterms:modified>
</cp:coreProperties>
</file>