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59" r:id="rId3"/>
    <p:sldId id="258" r:id="rId4"/>
    <p:sldId id="261" r:id="rId5"/>
    <p:sldId id="262" r:id="rId6"/>
    <p:sldId id="278" r:id="rId7"/>
    <p:sldId id="260" r:id="rId8"/>
    <p:sldId id="263" r:id="rId9"/>
    <p:sldId id="270" r:id="rId10"/>
    <p:sldId id="267" r:id="rId11"/>
    <p:sldId id="279" r:id="rId12"/>
    <p:sldId id="273" r:id="rId13"/>
    <p:sldId id="27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0802" autoAdjust="0"/>
  </p:normalViewPr>
  <p:slideViewPr>
    <p:cSldViewPr snapToGrid="0">
      <p:cViewPr varScale="1">
        <p:scale>
          <a:sx n="73" d="100"/>
          <a:sy n="73" d="100"/>
        </p:scale>
        <p:origin x="3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741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29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13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027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42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738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5479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190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362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43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704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363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67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1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225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945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0590-F008-475A-BFA0-89429A28FBDF}" type="datetimeFigureOut">
              <a:rPr lang="pt-PT" smtClean="0"/>
              <a:t>16/10/2025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886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CF793FB-3AA9-85D1-FDA6-E7FC9C1C8990}"/>
              </a:ext>
            </a:extLst>
          </p:cNvPr>
          <p:cNvSpPr txBox="1"/>
          <p:nvPr/>
        </p:nvSpPr>
        <p:spPr>
          <a:xfrm>
            <a:off x="1543440" y="4201245"/>
            <a:ext cx="4874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b="1" dirty="0">
                <a:latin typeface="Algerian" panose="04020705040A02060702" pitchFamily="82" charset="0"/>
              </a:rPr>
              <a:t>6º ANO</a:t>
            </a:r>
          </a:p>
          <a:p>
            <a:pPr algn="ctr"/>
            <a:r>
              <a:rPr lang="pt-PT" sz="6000" b="1" dirty="0">
                <a:latin typeface="Algerian" panose="04020705040A02060702" pitchFamily="82" charset="0"/>
              </a:rPr>
              <a:t>TURMA B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9CBDC88-D4AF-8B72-99A6-BD5BBF41E620}"/>
              </a:ext>
            </a:extLst>
          </p:cNvPr>
          <p:cNvSpPr/>
          <p:nvPr/>
        </p:nvSpPr>
        <p:spPr>
          <a:xfrm>
            <a:off x="5022748" y="447783"/>
            <a:ext cx="65601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MUNDO PARA COIMBRA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43C86E9-B4AC-542A-C0AB-EACA7238D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5" y="1216404"/>
            <a:ext cx="3933075" cy="250830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23D535D-F1B8-FE87-576A-796B81A17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43" y="3557030"/>
            <a:ext cx="5599382" cy="322742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A5B03C-C0D3-8710-C39B-9C4A97823955}"/>
              </a:ext>
            </a:extLst>
          </p:cNvPr>
          <p:cNvSpPr txBox="1"/>
          <p:nvPr/>
        </p:nvSpPr>
        <p:spPr>
          <a:xfrm>
            <a:off x="4023958" y="2487842"/>
            <a:ext cx="7169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Dia Mundial da Alimentação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FEB2434-6C72-DE86-F53E-28A430A30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35" y="188007"/>
            <a:ext cx="3337245" cy="8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3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24B592-1B2D-EAD1-D5B0-E72B7F03D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521" y="895250"/>
            <a:ext cx="10144035" cy="52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5418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DC4BDC-74E3-F7C5-30D8-8B4DD32A0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41" y="454830"/>
            <a:ext cx="2094742" cy="57278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1A3D2D-C84B-1E43-C16B-F30A1572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642" y="252549"/>
            <a:ext cx="3017313" cy="11843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0A920F6-42A4-BDAF-EE79-EF3C19CD9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595" y="4344007"/>
            <a:ext cx="3091542" cy="21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E70F93-F753-BB99-205D-714E7ED2C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40" y="1436914"/>
            <a:ext cx="4561459" cy="25787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8B8242A-E3A5-4568-C5CB-2905C7C26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366" y="4015713"/>
            <a:ext cx="6563445" cy="283386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66962C-1D16-790A-A2A7-3C9B0372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10" y="367968"/>
            <a:ext cx="4796182" cy="35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6322A56-C1C3-526F-9081-7921D8792721}"/>
              </a:ext>
            </a:extLst>
          </p:cNvPr>
          <p:cNvSpPr txBox="1"/>
          <p:nvPr/>
        </p:nvSpPr>
        <p:spPr>
          <a:xfrm>
            <a:off x="8604069" y="6444343"/>
            <a:ext cx="317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Maria Portugal, n.º15</a:t>
            </a:r>
          </a:p>
        </p:txBody>
      </p:sp>
    </p:spTree>
    <p:extLst>
      <p:ext uri="{BB962C8B-B14F-4D97-AF65-F5344CB8AC3E}">
        <p14:creationId xmlns:p14="http://schemas.microsoft.com/office/powerpoint/2010/main" val="359182002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F6E5A6-44D5-AB8E-34AA-012C4E21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53" y="592454"/>
            <a:ext cx="10437011" cy="58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076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95FF6A5-3502-F225-4CA1-9B442EA2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61" y="589044"/>
            <a:ext cx="10397179" cy="58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143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AC537C-F247-4AE4-12C9-8F6457519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06" y="647675"/>
            <a:ext cx="10365885" cy="58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652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126E58-C9E1-CF0E-EFA9-991B6FE0F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86" y="662730"/>
            <a:ext cx="10374958" cy="57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595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A3150CC-871B-352F-81BC-096D089B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27" y="134575"/>
            <a:ext cx="5465728" cy="65888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74C332D-90D5-1940-2CB2-82138BB1BB1A}"/>
              </a:ext>
            </a:extLst>
          </p:cNvPr>
          <p:cNvSpPr txBox="1"/>
          <p:nvPr/>
        </p:nvSpPr>
        <p:spPr>
          <a:xfrm>
            <a:off x="8506437" y="6342077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Angelina </a:t>
            </a:r>
            <a:r>
              <a:rPr lang="pt-PT" sz="1400" dirty="0" err="1"/>
              <a:t>Husak</a:t>
            </a:r>
            <a:r>
              <a:rPr lang="pt-PT" sz="1400" dirty="0"/>
              <a:t>, n.º2</a:t>
            </a:r>
          </a:p>
        </p:txBody>
      </p:sp>
    </p:spTree>
    <p:extLst>
      <p:ext uri="{BB962C8B-B14F-4D97-AF65-F5344CB8AC3E}">
        <p14:creationId xmlns:p14="http://schemas.microsoft.com/office/powerpoint/2010/main" val="333184611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5A7709-28A5-D37C-6D9C-C48A0260987E}"/>
              </a:ext>
            </a:extLst>
          </p:cNvPr>
          <p:cNvSpPr txBox="1"/>
          <p:nvPr/>
        </p:nvSpPr>
        <p:spPr>
          <a:xfrm>
            <a:off x="2306972" y="494950"/>
            <a:ext cx="4026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0" i="0" u="none" strike="noStrike" dirty="0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Pão de queijo</a:t>
            </a:r>
            <a:endParaRPr lang="pt-PT" sz="4000" dirty="0">
              <a:latin typeface="Algerian" panose="04020705040A02060702" pitchFamily="8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45884-7590-A411-968B-4F851D356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11" y="218339"/>
            <a:ext cx="3592014" cy="27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8CCC80A-9BFD-3962-5616-01BAE8243AFF}"/>
              </a:ext>
            </a:extLst>
          </p:cNvPr>
          <p:cNvSpPr txBox="1"/>
          <p:nvPr/>
        </p:nvSpPr>
        <p:spPr>
          <a:xfrm>
            <a:off x="973441" y="1478859"/>
            <a:ext cx="4573919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62" rtl="0">
              <a:spcBef>
                <a:spcPts val="4173"/>
              </a:spcBef>
              <a:spcAft>
                <a:spcPts val="0"/>
              </a:spcAft>
            </a:pPr>
            <a:r>
              <a:rPr lang="pt-P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Ingredientes:</a:t>
            </a:r>
          </a:p>
          <a:p>
            <a:pPr marL="457162" rtl="0">
              <a:spcBef>
                <a:spcPts val="4173"/>
              </a:spcBef>
              <a:spcAft>
                <a:spcPts val="0"/>
              </a:spcAft>
            </a:pP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500 g de polvilho doce </a:t>
            </a:r>
            <a:endParaRPr lang="pt-PT" sz="1400" b="0" dirty="0">
              <a:effectLst/>
            </a:endParaRPr>
          </a:p>
          <a:p>
            <a:pPr marL="457149" rtl="0">
              <a:spcBef>
                <a:spcPts val="815"/>
              </a:spcBef>
              <a:spcAft>
                <a:spcPts val="0"/>
              </a:spcAft>
            </a:pP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1 ou 2 ovos </a:t>
            </a:r>
            <a:endParaRPr lang="pt-PT" sz="1400" b="0" dirty="0">
              <a:effectLst/>
            </a:endParaRPr>
          </a:p>
          <a:p>
            <a:pPr marL="457149" rtl="0">
              <a:spcBef>
                <a:spcPts val="814"/>
              </a:spcBef>
              <a:spcAft>
                <a:spcPts val="0"/>
              </a:spcAft>
            </a:pP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250 ml de leite integral </a:t>
            </a:r>
            <a:endParaRPr lang="pt-PT" sz="1400" b="0" dirty="0">
              <a:effectLst/>
            </a:endParaRPr>
          </a:p>
          <a:p>
            <a:pPr marL="457162" rtl="0">
              <a:spcBef>
                <a:spcPts val="736"/>
              </a:spcBef>
              <a:spcAft>
                <a:spcPts val="0"/>
              </a:spcAft>
            </a:pP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1/2 copo de óleo </a:t>
            </a:r>
            <a:endParaRPr lang="pt-PT" sz="1400" b="0" dirty="0">
              <a:effectLst/>
            </a:endParaRPr>
          </a:p>
          <a:p>
            <a:pPr marL="457162" rtl="0">
              <a:spcBef>
                <a:spcPts val="811"/>
              </a:spcBef>
              <a:spcAft>
                <a:spcPts val="0"/>
              </a:spcAft>
            </a:pP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1 colher (sopa) rasa de sal </a:t>
            </a:r>
            <a:endParaRPr lang="pt-PT" sz="1400" b="0" dirty="0">
              <a:effectLst/>
            </a:endParaRPr>
          </a:p>
          <a:p>
            <a:pPr marL="457149" rtl="0">
              <a:spcBef>
                <a:spcPts val="815"/>
              </a:spcBef>
              <a:spcAft>
                <a:spcPts val="0"/>
              </a:spcAft>
            </a:pP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1 pacote de queijo ralado parmesão </a:t>
            </a:r>
            <a:endParaRPr lang="pt-PT" sz="1400" b="0" dirty="0">
              <a:effectLst/>
            </a:endParaRPr>
          </a:p>
          <a:p>
            <a:pPr marL="457149" marR="1099985" rtl="0">
              <a:spcBef>
                <a:spcPts val="739"/>
              </a:spcBef>
              <a:spcAft>
                <a:spcPts val="0"/>
              </a:spcAft>
            </a:pP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1 prato cheio (350 g) de queijo meia cura e/ou </a:t>
            </a:r>
            <a:r>
              <a:rPr lang="pt-PT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mussarela</a:t>
            </a: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ralado  no ralador (quanto mais queijo, mais gostoso o pão vai ficar)</a:t>
            </a:r>
            <a:endParaRPr lang="pt-PT" sz="1400" b="0" dirty="0">
              <a:effectLst/>
            </a:endParaRPr>
          </a:p>
          <a:p>
            <a:br>
              <a:rPr lang="pt-PT" dirty="0"/>
            </a:b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4EE7C3-25D4-5397-CFC9-2518AAE596EB}"/>
              </a:ext>
            </a:extLst>
          </p:cNvPr>
          <p:cNvSpPr txBox="1"/>
          <p:nvPr/>
        </p:nvSpPr>
        <p:spPr>
          <a:xfrm>
            <a:off x="4711337" y="3039292"/>
            <a:ext cx="7341325" cy="368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53173" rtl="0">
              <a:spcBef>
                <a:spcPts val="4173"/>
              </a:spcBef>
              <a:spcAft>
                <a:spcPts val="0"/>
              </a:spcAft>
            </a:pPr>
            <a:r>
              <a:rPr lang="pt-P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Primeiro, coloque o leite e o óleo em uma panela pra esquentar,  desligue o fogo imediatamente assim que começar a ferver (você  verá umas bolinhas do leite subindo). </a:t>
            </a:r>
            <a:endParaRPr lang="pt-PT" sz="1200" b="0" dirty="0">
              <a:effectLst/>
            </a:endParaRPr>
          </a:p>
          <a:p>
            <a:pPr marR="967562" rtl="0">
              <a:spcBef>
                <a:spcPts val="1057"/>
              </a:spcBef>
              <a:spcAft>
                <a:spcPts val="0"/>
              </a:spcAft>
            </a:pPr>
            <a:r>
              <a:rPr lang="pt-P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Em uma tigela grande, coloque o polvilho e o sal, e misture bem,  logo em seguida, despeje o conteúdo da panela ainda quente,  misture bem, primeiro com uma colher e depois com a mão. </a:t>
            </a:r>
            <a:endParaRPr lang="pt-PT" sz="1200" b="0" dirty="0">
              <a:effectLst/>
            </a:endParaRPr>
          </a:p>
          <a:p>
            <a:pPr marR="1479804" rtl="0">
              <a:spcBef>
                <a:spcPts val="1092"/>
              </a:spcBef>
              <a:spcAft>
                <a:spcPts val="0"/>
              </a:spcAft>
            </a:pPr>
            <a:r>
              <a:rPr lang="pt-P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Em seguida coloque o queijo ralado e um pouco do queijo do  prato e também 1 ovo, continue misturando bem.</a:t>
            </a:r>
            <a:endParaRPr lang="pt-PT" sz="1200" b="0" dirty="0">
              <a:effectLst/>
            </a:endParaRPr>
          </a:p>
          <a:p>
            <a:pPr marR="1937804" rtl="0">
              <a:spcBef>
                <a:spcPts val="0"/>
              </a:spcBef>
              <a:spcAft>
                <a:spcPts val="0"/>
              </a:spcAft>
            </a:pPr>
            <a:r>
              <a:rPr lang="pt-P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Coloque o resto do queijo e verifique se a massa esta com  uma textura boa, nem muito oleosa e nem muito seca. • Se você sentir que está muito seca, coloque outro ovo, se  ela ficar oleosa, coloque mais um pouco de polvilho. • Essa massa deverá soltar da tigela e também da sua mão. </a:t>
            </a:r>
            <a:endParaRPr lang="pt-PT" sz="1200" b="0" dirty="0">
              <a:effectLst/>
            </a:endParaRPr>
          </a:p>
          <a:p>
            <a:pPr marR="2270036" rtl="0">
              <a:spcBef>
                <a:spcPts val="649"/>
              </a:spcBef>
              <a:spcAft>
                <a:spcPts val="0"/>
              </a:spcAft>
            </a:pPr>
            <a:r>
              <a:rPr lang="pt-P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Experimente a massa e veja se esta boa de sal, algumas  pessoas gostam de colocar um pouco mais de sal. </a:t>
            </a:r>
            <a:endParaRPr lang="pt-PT" sz="1200" b="0" dirty="0">
              <a:effectLst/>
            </a:endParaRPr>
          </a:p>
          <a:p>
            <a:pPr marR="1918741" rtl="0">
              <a:spcBef>
                <a:spcPts val="1085"/>
              </a:spcBef>
              <a:spcAft>
                <a:spcPts val="0"/>
              </a:spcAft>
            </a:pPr>
            <a:r>
              <a:rPr lang="pt-P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Agora é só fazer bolinhas e colocar na assadeira, deixando  um pequeno espaço entre um pão e o outro. </a:t>
            </a:r>
            <a:endParaRPr lang="pt-PT" sz="1200" b="0" dirty="0">
              <a:effectLst/>
            </a:endParaRPr>
          </a:p>
          <a:p>
            <a:pPr rtl="0">
              <a:spcBef>
                <a:spcPts val="1088"/>
              </a:spcBef>
              <a:spcAft>
                <a:spcPts val="0"/>
              </a:spcAft>
            </a:pPr>
            <a:r>
              <a:rPr lang="pt-P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Não é necessário untar a assadeira, deixe no forno em temperatura média (230°) até dourar um  pouco.</a:t>
            </a:r>
            <a:endParaRPr lang="pt-PT" sz="1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B371B0-49C1-CB67-7930-7D71AED707FE}"/>
              </a:ext>
            </a:extLst>
          </p:cNvPr>
          <p:cNvSpPr txBox="1"/>
          <p:nvPr/>
        </p:nvSpPr>
        <p:spPr>
          <a:xfrm>
            <a:off x="4807131" y="2403566"/>
            <a:ext cx="28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Preparação: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46CDBC-75E2-BA18-BB8C-B30F0B0ECC6D}"/>
              </a:ext>
            </a:extLst>
          </p:cNvPr>
          <p:cNvSpPr txBox="1"/>
          <p:nvPr/>
        </p:nvSpPr>
        <p:spPr>
          <a:xfrm>
            <a:off x="1471748" y="6130835"/>
            <a:ext cx="269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Bruna Queiroz, n.º3</a:t>
            </a:r>
          </a:p>
        </p:txBody>
      </p:sp>
    </p:spTree>
    <p:extLst>
      <p:ext uri="{BB962C8B-B14F-4D97-AF65-F5344CB8AC3E}">
        <p14:creationId xmlns:p14="http://schemas.microsoft.com/office/powerpoint/2010/main" val="18095034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050652-67D4-279F-EA84-1C4AB34B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25" y="635726"/>
            <a:ext cx="10355109" cy="57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7905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67F244-66C7-0AD5-E488-55CEDF12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41" y="637214"/>
            <a:ext cx="10013092" cy="55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6173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BD6235-8707-2756-9484-8238F415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81" y="481400"/>
            <a:ext cx="10009882" cy="565303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CB1CCB8-1C58-2209-7F64-E7096CA6AFD7}"/>
              </a:ext>
            </a:extLst>
          </p:cNvPr>
          <p:cNvSpPr txBox="1"/>
          <p:nvPr/>
        </p:nvSpPr>
        <p:spPr>
          <a:xfrm>
            <a:off x="9562011" y="6191934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José Heleno, n.º10</a:t>
            </a:r>
          </a:p>
        </p:txBody>
      </p:sp>
    </p:spTree>
    <p:extLst>
      <p:ext uri="{BB962C8B-B14F-4D97-AF65-F5344CB8AC3E}">
        <p14:creationId xmlns:p14="http://schemas.microsoft.com/office/powerpoint/2010/main" val="155248131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F43A604-CF60-E316-1FD6-ACE791415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209" y="620198"/>
            <a:ext cx="10018146" cy="548451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07B5033-997F-1CE7-AD9C-98E56DF41B1B}"/>
              </a:ext>
            </a:extLst>
          </p:cNvPr>
          <p:cNvSpPr/>
          <p:nvPr/>
        </p:nvSpPr>
        <p:spPr>
          <a:xfrm>
            <a:off x="8255726" y="5686697"/>
            <a:ext cx="383177" cy="3396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102736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28AEA6-10A9-B6D9-DFAD-73888B91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15" y="593697"/>
            <a:ext cx="10245497" cy="5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043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341</Words>
  <Application>Microsoft Office PowerPoint</Application>
  <PresentationFormat>Ecrã Panorâmico</PresentationFormat>
  <Paragraphs>26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Century Gothic</vt:lpstr>
      <vt:lpstr>Lucida Handwriting</vt:lpstr>
      <vt:lpstr>Wingdings 3</vt:lpstr>
      <vt:lpstr>Haste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Utilizador</dc:creator>
  <cp:lastModifiedBy>Utilizador</cp:lastModifiedBy>
  <cp:revision>20</cp:revision>
  <dcterms:created xsi:type="dcterms:W3CDTF">2025-10-11T14:15:35Z</dcterms:created>
  <dcterms:modified xsi:type="dcterms:W3CDTF">2025-10-16T20:11:06Z</dcterms:modified>
</cp:coreProperties>
</file>