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9" r:id="rId3"/>
    <p:sldId id="258" r:id="rId4"/>
    <p:sldId id="261" r:id="rId5"/>
    <p:sldId id="260" r:id="rId6"/>
    <p:sldId id="263" r:id="rId7"/>
    <p:sldId id="265" r:id="rId8"/>
    <p:sldId id="264" r:id="rId9"/>
    <p:sldId id="266" r:id="rId10"/>
    <p:sldId id="268" r:id="rId11"/>
    <p:sldId id="269" r:id="rId12"/>
    <p:sldId id="270" r:id="rId13"/>
    <p:sldId id="267" r:id="rId14"/>
    <p:sldId id="272" r:id="rId15"/>
    <p:sldId id="273" r:id="rId16"/>
    <p:sldId id="274" r:id="rId17"/>
    <p:sldId id="275" r:id="rId18"/>
    <p:sldId id="271" r:id="rId19"/>
    <p:sldId id="278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22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734578"/>
      </p:ext>
    </p:extLst>
  </p:cSld>
  <p:clrMapOvr>
    <a:masterClrMapping/>
  </p:clrMapOvr>
  <p:transition spd="slow" advClick="0" advTm="1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51427"/>
      </p:ext>
    </p:extLst>
  </p:cSld>
  <p:clrMapOvr>
    <a:masterClrMapping/>
  </p:clrMapOvr>
  <p:transition spd="slow" advClick="0" advTm="1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407364"/>
      </p:ext>
    </p:extLst>
  </p:cSld>
  <p:clrMapOvr>
    <a:masterClrMapping/>
  </p:clrMapOvr>
  <p:transition spd="slow" advClick="0" advTm="1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330642"/>
      </p:ext>
    </p:extLst>
  </p:cSld>
  <p:clrMapOvr>
    <a:masterClrMapping/>
  </p:clrMapOvr>
  <p:transition spd="slow" advClick="0" advTm="1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374454"/>
      </p:ext>
    </p:extLst>
  </p:cSld>
  <p:clrMapOvr>
    <a:masterClrMapping/>
  </p:clrMapOvr>
  <p:transition spd="slow" advClick="0" advTm="1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238968"/>
      </p:ext>
    </p:extLst>
  </p:cSld>
  <p:clrMapOvr>
    <a:masterClrMapping/>
  </p:clrMapOvr>
  <p:transition spd="slow" advClick="0" advTm="1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583286"/>
      </p:ext>
    </p:extLst>
  </p:cSld>
  <p:clrMapOvr>
    <a:masterClrMapping/>
  </p:clrMapOvr>
  <p:transition spd="slow" advClick="0" advTm="1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128395"/>
      </p:ext>
    </p:extLst>
  </p:cSld>
  <p:clrMapOvr>
    <a:masterClrMapping/>
  </p:clrMapOvr>
  <p:transition spd="slow" advClick="0" advTm="1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6270984"/>
      </p:ext>
    </p:extLst>
  </p:cSld>
  <p:clrMapOvr>
    <a:masterClrMapping/>
  </p:clrMapOvr>
  <p:transition spd="slow" advClick="0" advTm="1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111094"/>
      </p:ext>
    </p:extLst>
  </p:cSld>
  <p:clrMapOvr>
    <a:masterClrMapping/>
  </p:clrMapOvr>
  <p:transition spd="slow" advClick="0" advTm="1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221930"/>
      </p:ext>
    </p:extLst>
  </p:cSld>
  <p:clrMapOvr>
    <a:masterClrMapping/>
  </p:clrMapOvr>
  <p:transition spd="slow" advClick="0" advTm="1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49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slow" advClick="0" advTm="1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CF793FB-3AA9-85D1-FDA6-E7FC9C1C8990}"/>
              </a:ext>
            </a:extLst>
          </p:cNvPr>
          <p:cNvSpPr txBox="1"/>
          <p:nvPr/>
        </p:nvSpPr>
        <p:spPr>
          <a:xfrm>
            <a:off x="771788" y="3943850"/>
            <a:ext cx="4874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000" b="1" dirty="0">
                <a:latin typeface="Algerian" panose="04020705040A02060702" pitchFamily="82" charset="0"/>
              </a:rPr>
              <a:t>6º ANO</a:t>
            </a:r>
          </a:p>
          <a:p>
            <a:pPr algn="ctr"/>
            <a:r>
              <a:rPr lang="pt-PT" sz="6000" b="1" dirty="0">
                <a:latin typeface="Algerian" panose="04020705040A02060702" pitchFamily="82" charset="0"/>
              </a:rPr>
              <a:t>TURMA 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9CBDC88-D4AF-8B72-99A6-BD5BBF41E620}"/>
              </a:ext>
            </a:extLst>
          </p:cNvPr>
          <p:cNvSpPr/>
          <p:nvPr/>
        </p:nvSpPr>
        <p:spPr>
          <a:xfrm>
            <a:off x="5022748" y="447783"/>
            <a:ext cx="65601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MUNDO PARA COIMBRA</a:t>
            </a:r>
            <a:endParaRPr lang="pt-P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43C86E9-B4AC-542A-C0AB-EACA7238D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5" y="1216404"/>
            <a:ext cx="3469393" cy="221259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23D535D-F1B8-FE87-576A-796B81A17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43" y="2770707"/>
            <a:ext cx="5599382" cy="322742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A5B03C-C0D3-8710-C39B-9C4A97823955}"/>
              </a:ext>
            </a:extLst>
          </p:cNvPr>
          <p:cNvSpPr txBox="1"/>
          <p:nvPr/>
        </p:nvSpPr>
        <p:spPr>
          <a:xfrm>
            <a:off x="3643480" y="2189524"/>
            <a:ext cx="2862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>
                <a:solidFill>
                  <a:srgbClr val="00B050"/>
                </a:solidFill>
                <a:latin typeface="Lucida Handwriting" panose="03010101010101010101" pitchFamily="66" charset="0"/>
              </a:rPr>
              <a:t>Dia Mundial da Alimentação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3FEB2434-6C72-DE86-F53E-28A430A30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86" y="64792"/>
            <a:ext cx="3337245" cy="8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93272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147E4C-6F31-6A80-1A55-B728F198C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07" y="0"/>
            <a:ext cx="10409802" cy="613235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0678219-B7F8-AAB4-DEEC-DB214257536A}"/>
              </a:ext>
            </a:extLst>
          </p:cNvPr>
          <p:cNvSpPr txBox="1"/>
          <p:nvPr/>
        </p:nvSpPr>
        <p:spPr>
          <a:xfrm>
            <a:off x="10022623" y="5695908"/>
            <a:ext cx="216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Gabriel Borges, n.º10</a:t>
            </a:r>
          </a:p>
        </p:txBody>
      </p:sp>
    </p:spTree>
    <p:extLst>
      <p:ext uri="{BB962C8B-B14F-4D97-AF65-F5344CB8AC3E}">
        <p14:creationId xmlns:p14="http://schemas.microsoft.com/office/powerpoint/2010/main" val="1230880773"/>
      </p:ext>
    </p:extLst>
  </p:cSld>
  <p:clrMapOvr>
    <a:masterClrMapping/>
  </p:clrMapOvr>
  <p:transition spd="slow" advClick="0" advTm="1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A0828D7-E9A4-FE2F-1068-A85DAB2FA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0" y="0"/>
            <a:ext cx="10711884" cy="61381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DA75927-44D8-067B-145C-53EB431EBF8E}"/>
              </a:ext>
            </a:extLst>
          </p:cNvPr>
          <p:cNvSpPr txBox="1"/>
          <p:nvPr/>
        </p:nvSpPr>
        <p:spPr>
          <a:xfrm>
            <a:off x="8858774" y="5721292"/>
            <a:ext cx="2575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Henrique Martins, n.º11</a:t>
            </a:r>
          </a:p>
        </p:txBody>
      </p:sp>
    </p:spTree>
    <p:extLst>
      <p:ext uri="{BB962C8B-B14F-4D97-AF65-F5344CB8AC3E}">
        <p14:creationId xmlns:p14="http://schemas.microsoft.com/office/powerpoint/2010/main" val="3805574512"/>
      </p:ext>
    </p:extLst>
  </p:cSld>
  <p:clrMapOvr>
    <a:masterClrMapping/>
  </p:clrMapOvr>
  <p:transition spd="slow" advClick="0" advTm="1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9B8C859-1596-1D93-C0EA-111909AD0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12" y="0"/>
            <a:ext cx="10885215" cy="614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50435"/>
      </p:ext>
    </p:extLst>
  </p:cSld>
  <p:clrMapOvr>
    <a:masterClrMapping/>
  </p:clrMapOvr>
  <p:transition spd="slow" advClick="0" advTm="1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FBD1109-2216-8B68-A7D3-0E6A2CFB7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59" y="0"/>
            <a:ext cx="10540157" cy="61316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C754D77-7075-51A8-943A-A3F820D98C39}"/>
              </a:ext>
            </a:extLst>
          </p:cNvPr>
          <p:cNvSpPr txBox="1"/>
          <p:nvPr/>
        </p:nvSpPr>
        <p:spPr>
          <a:xfrm>
            <a:off x="5570290" y="5670958"/>
            <a:ext cx="229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João Almeida, n.º 13</a:t>
            </a:r>
          </a:p>
        </p:txBody>
      </p:sp>
    </p:spTree>
    <p:extLst>
      <p:ext uri="{BB962C8B-B14F-4D97-AF65-F5344CB8AC3E}">
        <p14:creationId xmlns:p14="http://schemas.microsoft.com/office/powerpoint/2010/main" val="4098854186"/>
      </p:ext>
    </p:extLst>
  </p:cSld>
  <p:clrMapOvr>
    <a:masterClrMapping/>
  </p:clrMapOvr>
  <p:transition spd="slow" advClick="0" advTm="1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33CE26F-2424-39A5-498E-A2F75732F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41" y="0"/>
            <a:ext cx="10809176" cy="613003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E0AD05F-008E-B260-B983-ADEAB631FDD3}"/>
              </a:ext>
            </a:extLst>
          </p:cNvPr>
          <p:cNvSpPr txBox="1"/>
          <p:nvPr/>
        </p:nvSpPr>
        <p:spPr>
          <a:xfrm>
            <a:off x="3145871" y="5760705"/>
            <a:ext cx="2013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João Oliveira, n.º14</a:t>
            </a:r>
          </a:p>
        </p:txBody>
      </p:sp>
    </p:spTree>
    <p:extLst>
      <p:ext uri="{BB962C8B-B14F-4D97-AF65-F5344CB8AC3E}">
        <p14:creationId xmlns:p14="http://schemas.microsoft.com/office/powerpoint/2010/main" val="3596726253"/>
      </p:ext>
    </p:extLst>
  </p:cSld>
  <p:clrMapOvr>
    <a:masterClrMapping/>
  </p:clrMapOvr>
  <p:transition spd="slow" advClick="0" advTm="1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5ABBAD-AA5C-F4DF-EA27-22D3C621C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87" y="-100668"/>
            <a:ext cx="10932626" cy="616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40765"/>
      </p:ext>
    </p:extLst>
  </p:cSld>
  <p:clrMapOvr>
    <a:masterClrMapping/>
  </p:clrMapOvr>
  <p:transition spd="slow" advClick="0" advTm="1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B2E4059-D795-FCA6-E5AA-F776EE9B6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895" y="0"/>
            <a:ext cx="9504290" cy="610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60225"/>
      </p:ext>
    </p:extLst>
  </p:cSld>
  <p:clrMapOvr>
    <a:masterClrMapping/>
  </p:clrMapOvr>
  <p:transition spd="slow" advClick="0" advTm="1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53F9AE5-D22F-801F-DC9A-A9F6AD198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67" y="0"/>
            <a:ext cx="10953266" cy="613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51438"/>
      </p:ext>
    </p:extLst>
  </p:cSld>
  <p:clrMapOvr>
    <a:masterClrMapping/>
  </p:clrMapOvr>
  <p:transition spd="slow" advClick="0" advTm="1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F3B382F-ED16-1B91-7BDF-000ED8C5F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05" y="0"/>
            <a:ext cx="10900589" cy="60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65239"/>
      </p:ext>
    </p:extLst>
  </p:cSld>
  <p:clrMapOvr>
    <a:masterClrMapping/>
  </p:clrMapOvr>
  <p:transition spd="slow" advClick="0" advTm="1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36EC9DF-5F59-6CAC-A3D4-A6F863B12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126" y="328962"/>
            <a:ext cx="5912991" cy="11474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4F2AF52-692F-422F-5EA1-1358E9558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465" y="3023597"/>
            <a:ext cx="5493032" cy="309260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0EA9981-09B0-2A9B-957D-EDF4D3A41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52" y="741793"/>
            <a:ext cx="2712716" cy="292285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A984B55-3915-F650-6CC3-9F09FF8CE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64651"/>
            <a:ext cx="6382909" cy="245155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13E9870-91EB-97BA-7DBC-BD43A7006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64" y="1570380"/>
            <a:ext cx="3016405" cy="20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01226"/>
      </p:ext>
    </p:extLst>
  </p:cSld>
  <p:clrMapOvr>
    <a:masterClrMapping/>
  </p:clrMapOvr>
  <p:transition spd="slow" advClick="0" advTm="1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CA606EC-A795-AE85-118B-80D2CA9A6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49" y="0"/>
            <a:ext cx="11249101" cy="609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59589"/>
      </p:ext>
    </p:extLst>
  </p:cSld>
  <p:clrMapOvr>
    <a:masterClrMapping/>
  </p:clrMapOvr>
  <p:transition spd="slow" advClick="0" advTm="1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C1E28D6-D7ED-0046-8F83-E2C4A8836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61" y="0"/>
            <a:ext cx="10878935" cy="609879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A47A46F-3A43-9946-596D-B7623B258B57}"/>
              </a:ext>
            </a:extLst>
          </p:cNvPr>
          <p:cNvSpPr txBox="1"/>
          <p:nvPr/>
        </p:nvSpPr>
        <p:spPr>
          <a:xfrm>
            <a:off x="2730463" y="5729464"/>
            <a:ext cx="205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Rita Santos, n.º 20</a:t>
            </a:r>
          </a:p>
        </p:txBody>
      </p:sp>
    </p:spTree>
    <p:extLst>
      <p:ext uri="{BB962C8B-B14F-4D97-AF65-F5344CB8AC3E}">
        <p14:creationId xmlns:p14="http://schemas.microsoft.com/office/powerpoint/2010/main" val="1376914032"/>
      </p:ext>
    </p:extLst>
  </p:cSld>
  <p:clrMapOvr>
    <a:masterClrMapping/>
  </p:clrMapOvr>
  <p:transition spd="slow" advClick="0" advTm="1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773E4-16F0-AE86-6252-20C01469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95" y="143929"/>
            <a:ext cx="11791009" cy="595117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1FE439F-D67B-75EC-51CB-22A67407F2E8}"/>
              </a:ext>
            </a:extLst>
          </p:cNvPr>
          <p:cNvSpPr txBox="1"/>
          <p:nvPr/>
        </p:nvSpPr>
        <p:spPr>
          <a:xfrm>
            <a:off x="3204594" y="5706860"/>
            <a:ext cx="224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Ana Matias, n.º 2</a:t>
            </a:r>
          </a:p>
        </p:txBody>
      </p:sp>
    </p:spTree>
    <p:extLst>
      <p:ext uri="{BB962C8B-B14F-4D97-AF65-F5344CB8AC3E}">
        <p14:creationId xmlns:p14="http://schemas.microsoft.com/office/powerpoint/2010/main" val="3331846116"/>
      </p:ext>
    </p:extLst>
  </p:cSld>
  <p:clrMapOvr>
    <a:masterClrMapping/>
  </p:clrMapOvr>
  <p:transition spd="slow" advClick="0" advTm="1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132883-1F8E-A48E-2F4E-273365242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07" y="0"/>
            <a:ext cx="10900986" cy="61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03424"/>
      </p:ext>
    </p:extLst>
  </p:cSld>
  <p:clrMapOvr>
    <a:masterClrMapping/>
  </p:clrMapOvr>
  <p:transition spd="slow" advClick="0" advTm="1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0AEE76A-B935-38EE-8936-25A838A88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90" y="193894"/>
            <a:ext cx="11489820" cy="588432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4261B8B-34FA-22AF-157C-16B77DF09D03}"/>
              </a:ext>
            </a:extLst>
          </p:cNvPr>
          <p:cNvSpPr txBox="1"/>
          <p:nvPr/>
        </p:nvSpPr>
        <p:spPr>
          <a:xfrm>
            <a:off x="8892330" y="5654180"/>
            <a:ext cx="212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latin typeface="+mj-lt"/>
              </a:rPr>
              <a:t>Diogo Costa, n.º 5</a:t>
            </a:r>
          </a:p>
        </p:txBody>
      </p:sp>
    </p:spTree>
    <p:extLst>
      <p:ext uri="{BB962C8B-B14F-4D97-AF65-F5344CB8AC3E}">
        <p14:creationId xmlns:p14="http://schemas.microsoft.com/office/powerpoint/2010/main" val="1552481316"/>
      </p:ext>
    </p:extLst>
  </p:cSld>
  <p:clrMapOvr>
    <a:masterClrMapping/>
  </p:clrMapOvr>
  <p:transition spd="slow" advClick="0" advTm="1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8F3324-E570-C2EC-54DE-FCB0975CD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21" y="116790"/>
            <a:ext cx="11139053" cy="597174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D89A8ED-073F-ADCA-1849-274C4CBFB977}"/>
              </a:ext>
            </a:extLst>
          </p:cNvPr>
          <p:cNvSpPr txBox="1"/>
          <p:nvPr/>
        </p:nvSpPr>
        <p:spPr>
          <a:xfrm>
            <a:off x="9219502" y="5637402"/>
            <a:ext cx="18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Diogo Reis, n.º 6</a:t>
            </a:r>
          </a:p>
        </p:txBody>
      </p:sp>
    </p:spTree>
    <p:extLst>
      <p:ext uri="{BB962C8B-B14F-4D97-AF65-F5344CB8AC3E}">
        <p14:creationId xmlns:p14="http://schemas.microsoft.com/office/powerpoint/2010/main" val="2471027368"/>
      </p:ext>
    </p:extLst>
  </p:cSld>
  <p:clrMapOvr>
    <a:masterClrMapping/>
  </p:clrMapOvr>
  <p:transition spd="slow" advClick="0" advTm="1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72A778-9028-B1B2-63CB-1238CA193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4" y="0"/>
            <a:ext cx="10980011" cy="61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92135"/>
      </p:ext>
    </p:extLst>
  </p:cSld>
  <p:clrMapOvr>
    <a:masterClrMapping/>
  </p:clrMapOvr>
  <p:transition spd="slow" advClick="0" advTm="1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36C5A1B-530B-BB36-B102-C6860E45C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12" y="-1"/>
            <a:ext cx="11467986" cy="612396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523BAEA-F444-6166-1EF7-06B52F764DEA}"/>
              </a:ext>
            </a:extLst>
          </p:cNvPr>
          <p:cNvSpPr txBox="1"/>
          <p:nvPr/>
        </p:nvSpPr>
        <p:spPr>
          <a:xfrm>
            <a:off x="763398" y="5704622"/>
            <a:ext cx="2575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Eduardo Barra, n.º 8</a:t>
            </a:r>
          </a:p>
        </p:txBody>
      </p:sp>
    </p:spTree>
    <p:extLst>
      <p:ext uri="{BB962C8B-B14F-4D97-AF65-F5344CB8AC3E}">
        <p14:creationId xmlns:p14="http://schemas.microsoft.com/office/powerpoint/2010/main" val="1857969210"/>
      </p:ext>
    </p:extLst>
  </p:cSld>
  <p:clrMapOvr>
    <a:masterClrMapping/>
  </p:clrMapOvr>
  <p:transition spd="slow" advClick="0" advTm="1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B0A240B-4A05-FAE7-DCCA-4640A434C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12" y="0"/>
            <a:ext cx="11009375" cy="612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29549"/>
      </p:ext>
    </p:extLst>
  </p:cSld>
  <p:clrMapOvr>
    <a:masterClrMapping/>
  </p:clrMapOvr>
  <p:transition spd="slow" advClick="0" advTm="1000">
    <p:wipe/>
  </p:transition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TM10001114[[fn=Galeria]]</Template>
  <TotalTime>339</TotalTime>
  <Words>72</Words>
  <Application>Microsoft Office PowerPoint</Application>
  <PresentationFormat>Ecrã Panorâmico</PresentationFormat>
  <Paragraphs>13</Paragraphs>
  <Slides>20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5" baseType="lpstr">
      <vt:lpstr>Algerian</vt:lpstr>
      <vt:lpstr>Arial</vt:lpstr>
      <vt:lpstr>Gill Sans MT</vt:lpstr>
      <vt:lpstr>Lucida Handwriting</vt:lpstr>
      <vt:lpstr>Galeria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Utilizador</dc:creator>
  <cp:lastModifiedBy>Utilizador</cp:lastModifiedBy>
  <cp:revision>14</cp:revision>
  <dcterms:created xsi:type="dcterms:W3CDTF">2025-10-11T14:15:35Z</dcterms:created>
  <dcterms:modified xsi:type="dcterms:W3CDTF">2025-10-16T20:26:03Z</dcterms:modified>
</cp:coreProperties>
</file>